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97" autoAdjust="0"/>
    <p:restoredTop sz="94660"/>
  </p:normalViewPr>
  <p:slideViewPr>
    <p:cSldViewPr snapToGrid="0">
      <p:cViewPr>
        <p:scale>
          <a:sx n="66" d="100"/>
          <a:sy n="66" d="100"/>
        </p:scale>
        <p:origin x="1044" y="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20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212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489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91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020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13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99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438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81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038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42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DEADA-2B54-4522-AE41-4A0D7E26D5AE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8F1E4-F632-4F7E-80E5-369AC610ED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20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88629" y="2262593"/>
            <a:ext cx="5072741" cy="1661276"/>
          </a:xfrm>
        </p:spPr>
        <p:txBody>
          <a:bodyPr>
            <a:normAutofit/>
          </a:bodyPr>
          <a:lstStyle/>
          <a:p>
            <a:r>
              <a:rPr lang="en-GB" sz="5400" u="sng" dirty="0" smtClean="0">
                <a:solidFill>
                  <a:schemeClr val="accent1">
                    <a:lumMod val="50000"/>
                  </a:schemeClr>
                </a:solidFill>
                <a:latin typeface="AG180Days" panose="02000603000000000000" pitchFamily="2" charset="0"/>
                <a:ea typeface="AG180Days" panose="02000603000000000000" pitchFamily="2" charset="0"/>
              </a:rPr>
              <a:t>SPAIN  FACTS </a:t>
            </a:r>
            <a:r>
              <a:rPr lang="en-GB" sz="5400" u="sng" dirty="0" smtClean="0">
                <a:solidFill>
                  <a:schemeClr val="accent1">
                    <a:lumMod val="50000"/>
                  </a:schemeClr>
                </a:solidFill>
                <a:latin typeface="AG180Days" panose="02000603000000000000" pitchFamily="2" charset="0"/>
                <a:ea typeface="AG180Days" panose="02000603000000000000" pitchFamily="2" charset="0"/>
              </a:rPr>
              <a:t> </a:t>
            </a:r>
            <a:endParaRPr lang="en-GB" sz="5400" u="sng" dirty="0">
              <a:solidFill>
                <a:schemeClr val="accent1">
                  <a:lumMod val="50000"/>
                </a:schemeClr>
              </a:solidFill>
              <a:latin typeface="AG180Days" panose="02000603000000000000" pitchFamily="2" charset="0"/>
              <a:ea typeface="AG180Days" panose="02000603000000000000" pitchFamily="2" charset="0"/>
            </a:endParaRPr>
          </a:p>
        </p:txBody>
      </p:sp>
      <p:pic>
        <p:nvPicPr>
          <p:cNvPr id="1026" name="Picture 2" descr="Pin on Sp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81" y="182744"/>
            <a:ext cx="6624048" cy="646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497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3577" y="431321"/>
            <a:ext cx="3372929" cy="1325563"/>
          </a:xfrm>
        </p:spPr>
        <p:txBody>
          <a:bodyPr>
            <a:noAutofit/>
          </a:bodyPr>
          <a:lstStyle/>
          <a:p>
            <a:r>
              <a:rPr lang="en-GB" sz="9600" b="1" u="sng" dirty="0" smtClean="0"/>
              <a:t>Facts</a:t>
            </a:r>
            <a:endParaRPr lang="en-GB" sz="96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697" y="2015407"/>
            <a:ext cx="6114691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Spain is a country on the European continent , which has a population of 48 million . The capital of Spain is Madrid , with 6.6 million inhabits.  The main language spoken is Castilian,  Spanish , Galician, and Basque The most famous buildings include: Alhambra, Familiar, Mosque-Cathedra of Cordoba.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i="1" dirty="0" smtClean="0"/>
              <a:t>Religions : Mainly Roman and Catholics but also Christian   </a:t>
            </a:r>
          </a:p>
          <a:p>
            <a:pPr marL="0" indent="0">
              <a:buNone/>
            </a:pPr>
            <a:r>
              <a:rPr lang="en-GB" i="1" dirty="0" smtClean="0"/>
              <a:t>The highest point 12,000 feet ,which is the peak of mount Everest .</a:t>
            </a:r>
            <a:endParaRPr lang="en-GB" i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6150626" y="-120772"/>
            <a:ext cx="69012" cy="69787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565" y="431321"/>
            <a:ext cx="5322498" cy="6064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29700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0936" y="517584"/>
            <a:ext cx="10396268" cy="338472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From 711 to 1492 Islamic Moors ruled in Spain . In 1492 Christopher Columbus discovered America and the Spanish rulers start forming their Empire.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Did you know </a:t>
            </a:r>
            <a:r>
              <a:rPr lang="en-GB" dirty="0" smtClean="0"/>
              <a:t>? Spain </a:t>
            </a:r>
            <a:r>
              <a:rPr lang="en-GB" dirty="0" smtClean="0"/>
              <a:t>was first called Hispania. Spain is famous for beaches alcohol and drinks , paella and Spanish football. </a:t>
            </a:r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966" y="3501246"/>
            <a:ext cx="2829733" cy="2528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25" y="3501246"/>
            <a:ext cx="6048464" cy="2528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072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321" y="388189"/>
            <a:ext cx="5181600" cy="13198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solidFill>
                  <a:srgbClr val="FF0000"/>
                </a:solidFill>
              </a:rPr>
              <a:t>Paella is perhaps the most famous Spanish dish of all</a:t>
            </a:r>
            <a:r>
              <a:rPr lang="en-GB" sz="3200" dirty="0" smtClean="0"/>
              <a:t>.</a:t>
            </a:r>
            <a:endParaRPr lang="en-GB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219" y="86264"/>
            <a:ext cx="4766904" cy="6228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89" y="1587262"/>
            <a:ext cx="6149916" cy="472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8023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097" y="345530"/>
            <a:ext cx="5819503" cy="3705770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4">
                    <a:lumMod val="75000"/>
                  </a:schemeClr>
                </a:solidFill>
                <a:latin typeface="Bahnschrift SemiBold SemiConden" panose="020B0502040204020203" pitchFamily="34" charset="0"/>
              </a:rPr>
              <a:t>The three largest cities is Spain are Madrid which is the capital city of Spain , Barcelona and Valencia .  </a:t>
            </a:r>
          </a:p>
          <a:p>
            <a:r>
              <a:rPr lang="en-GB" sz="3200" dirty="0" smtClean="0">
                <a:solidFill>
                  <a:schemeClr val="accent4">
                    <a:lumMod val="75000"/>
                  </a:schemeClr>
                </a:solidFill>
                <a:latin typeface="Bahnschrift SemiBold SemiConden" panose="020B0502040204020203" pitchFamily="34" charset="0"/>
              </a:rPr>
              <a:t>Did you know the most popular beaches are in Barcelona . </a:t>
            </a:r>
            <a:endParaRPr lang="en-GB" sz="3200" dirty="0">
              <a:solidFill>
                <a:schemeClr val="accent4">
                  <a:lumMod val="75000"/>
                </a:schemeClr>
              </a:solidFill>
              <a:latin typeface="Bahnschrift SemiBold SemiConden" panose="020B0502040204020203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438900" y="165100"/>
            <a:ext cx="12700" cy="3784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0" y="3962400"/>
            <a:ext cx="63627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101600" y="165100"/>
            <a:ext cx="50800" cy="3784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79400" y="165100"/>
            <a:ext cx="6172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096" y="4231729"/>
            <a:ext cx="5984603" cy="24022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188" y="311964"/>
            <a:ext cx="4702629" cy="6219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02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6277" y="2220684"/>
            <a:ext cx="7575369" cy="420542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907177" y="169817"/>
            <a:ext cx="0" cy="66881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901646" y="169817"/>
            <a:ext cx="156754" cy="66881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534194" y="391886"/>
            <a:ext cx="67273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solidFill>
                  <a:srgbClr val="CC0099"/>
                </a:solidFill>
                <a:latin typeface="Bahnschrift Light Condensed" panose="020B0502040204020203" pitchFamily="34" charset="0"/>
              </a:rPr>
              <a:t>Thanks  for reading </a:t>
            </a:r>
            <a:endParaRPr lang="en-GB" sz="6600" dirty="0">
              <a:solidFill>
                <a:srgbClr val="CC0099"/>
              </a:solidFill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80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</TotalTime>
  <Words>176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AG180Days</vt:lpstr>
      <vt:lpstr>Arial</vt:lpstr>
      <vt:lpstr>Bahnschrift Light Condensed</vt:lpstr>
      <vt:lpstr>Bahnschrift SemiBold SemiConden</vt:lpstr>
      <vt:lpstr>Calibri</vt:lpstr>
      <vt:lpstr>Calibri Light</vt:lpstr>
      <vt:lpstr>Office Theme</vt:lpstr>
      <vt:lpstr>SPAIN  FACTS  </vt:lpstr>
      <vt:lpstr>Facts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Spain Facts</dc:title>
  <dc:creator>student user</dc:creator>
  <cp:lastModifiedBy>student user</cp:lastModifiedBy>
  <cp:revision>26</cp:revision>
  <dcterms:created xsi:type="dcterms:W3CDTF">2021-03-17T14:01:51Z</dcterms:created>
  <dcterms:modified xsi:type="dcterms:W3CDTF">2021-03-24T14:53:11Z</dcterms:modified>
</cp:coreProperties>
</file>