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767" r:id="rId4"/>
  </p:sldMasterIdLst>
  <p:notesMasterIdLst>
    <p:notesMasterId r:id="rId12"/>
  </p:notesMasterIdLst>
  <p:handoutMasterIdLst>
    <p:handoutMasterId r:id="rId13"/>
  </p:handoutMasterIdLst>
  <p:sldIdLst>
    <p:sldId id="268" r:id="rId5"/>
    <p:sldId id="261" r:id="rId6"/>
    <p:sldId id="259" r:id="rId7"/>
    <p:sldId id="269" r:id="rId8"/>
    <p:sldId id="267" r:id="rId9"/>
    <p:sldId id="270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35" autoAdjust="0"/>
  </p:normalViewPr>
  <p:slideViewPr>
    <p:cSldViewPr snapToGrid="0" snapToObjects="1">
      <p:cViewPr varScale="1">
        <p:scale>
          <a:sx n="73" d="100"/>
          <a:sy n="73" d="100"/>
        </p:scale>
        <p:origin x="6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>
        <p:scale>
          <a:sx n="100" d="100"/>
          <a:sy n="100" d="100"/>
        </p:scale>
        <p:origin x="2592" y="-84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97394183653598176"/>
          <c:y val="0.9795302568938965"/>
          <c:w val="1.2689672050905534E-2"/>
          <c:h val="2.0158094339906601E-2"/>
        </c:manualLayout>
      </c:layout>
      <c:doughnutChart>
        <c:varyColors val="1"/>
        <c:ser>
          <c:idx val="2"/>
          <c:order val="0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6D1-7547-9B72-D0ABA394A9E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6D1-7547-9B72-D0ABA394A9E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6D1-7547-9B72-D0ABA394A9E3}"/>
              </c:ext>
            </c:extLst>
          </c:dPt>
          <c:cat>
            <c:strRef>
              <c:f>Sheet1!$A$2:$A$4</c:f>
              <c:strCache>
                <c:ptCount val="3"/>
                <c:pt idx="0">
                  <c:v>Friday</c:v>
                </c:pt>
                <c:pt idx="1">
                  <c:v>Saturday</c:v>
                </c:pt>
                <c:pt idx="2">
                  <c:v>Sunday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6BB-184C-80D0-8E85B43F0F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2" name="Picture 1" descr="Scout - Fennec Fox | The Dro | Flickr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10453005" cy="5281258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C73E014-A6AA-472C-8E12-1D9B2DEC57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AA60B8-51CB-4CEB-8F1F-B3D7B7F00CB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2B26F-7429-404A-9C5E-0E429E02A42E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884C44-A5E4-4BDA-B29B-03462F06884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0CB09A-41E4-4E88-82E6-007D82625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7AED79-B44F-46F7-9A9D-EC94587FA3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231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A0E3A-0C98-4EA0-AAC9-F2996360A904}" type="datetimeFigureOut">
              <a:rPr lang="en-US" smtClean="0"/>
              <a:t>3/24/2021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AE1FE-786B-4B83-86A4-F53D629261B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498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AE1FE-786B-4B83-86A4-F53D629261B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850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AE1FE-786B-4B83-86A4-F53D629261B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328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AE1FE-786B-4B83-86A4-F53D629261B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840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AE1FE-786B-4B83-86A4-F53D629261B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381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AAE1FE-786B-4B83-86A4-F53D629261B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508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75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43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390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651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928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232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293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066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432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892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5960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375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40453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380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321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130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e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3F2CC0B-D5F1-40B8-9CC6-4A36850B66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light spots">
            <a:extLst>
              <a:ext uri="{FF2B5EF4-FFF2-40B4-BE49-F238E27FC236}">
                <a16:creationId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      FENNEC FOXES   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F05262DB-6398-4AF9-96A3-041CFB112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                                           </a:t>
            </a:r>
            <a:r>
              <a:rPr lang="en-US" sz="3200" dirty="0" smtClean="0"/>
              <a:t>BY EVA</a:t>
            </a:r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31C6CE6-1810-44ED-A6D7-3FF53040AE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1F6D8BFE-D0D0-4BAE-9D5A-701DE7D3CE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53F86D30-CEDB-4D96-AF73-AA3CD5A437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F5187540-C4C8-410C-A395-69FCB1C86C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75BD6E4A-797C-451B-B08F-D99C1A9D13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0D241082-BAFA-462E-827B-5814B020F5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2920CCBD-116D-450B-9608-99F05F7D78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A57CD3DE-CEAF-4BD4-A5EF-24B3E622BB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4EC3258C-366B-4629-A7D3-5173D3637D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D444D63A-CE2B-4ACD-BA0E-4ADECAD86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7A504DF6-187A-4A54-96E8-3F3F28AAAA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FE04C6F5-6DC5-4C7E-9278-9BE624FC78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94A02D9B-E6A9-4D6A-9D2A-D81C768024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B78034A6-3565-46AA-9E73-1C954666AB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35" name="Freeform 27">
              <a:extLst>
                <a:ext uri="{FF2B5EF4-FFF2-40B4-BE49-F238E27FC236}">
                  <a16:creationId xmlns:a16="http://schemas.microsoft.com/office/drawing/2014/main" id="{04947AA2-A772-42CB-9CEC-065095D3DC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eform 28">
              <a:extLst>
                <a:ext uri="{FF2B5EF4-FFF2-40B4-BE49-F238E27FC236}">
                  <a16:creationId xmlns:a16="http://schemas.microsoft.com/office/drawing/2014/main" id="{83C52D84-DEC1-4E16-972E-8EEA5D5224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eform 29">
              <a:extLst>
                <a:ext uri="{FF2B5EF4-FFF2-40B4-BE49-F238E27FC236}">
                  <a16:creationId xmlns:a16="http://schemas.microsoft.com/office/drawing/2014/main" id="{2036A28D-EF09-41F7-906F-CF4053615A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eform 30">
              <a:extLst>
                <a:ext uri="{FF2B5EF4-FFF2-40B4-BE49-F238E27FC236}">
                  <a16:creationId xmlns:a16="http://schemas.microsoft.com/office/drawing/2014/main" id="{EE8D92C7-C907-4120-95E3-80E3DC85BB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eform 31">
              <a:extLst>
                <a:ext uri="{FF2B5EF4-FFF2-40B4-BE49-F238E27FC236}">
                  <a16:creationId xmlns:a16="http://schemas.microsoft.com/office/drawing/2014/main" id="{BBCEAAB8-CD22-41D7-B330-702682A27C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eform 32">
              <a:extLst>
                <a:ext uri="{FF2B5EF4-FFF2-40B4-BE49-F238E27FC236}">
                  <a16:creationId xmlns:a16="http://schemas.microsoft.com/office/drawing/2014/main" id="{6BBC1FEE-3D72-492B-8D8A-BE1A55076F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eform 33">
              <a:extLst>
                <a:ext uri="{FF2B5EF4-FFF2-40B4-BE49-F238E27FC236}">
                  <a16:creationId xmlns:a16="http://schemas.microsoft.com/office/drawing/2014/main" id="{C28C6E5C-C393-435C-96A1-AA2859BDCB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eform 34">
              <a:extLst>
                <a:ext uri="{FF2B5EF4-FFF2-40B4-BE49-F238E27FC236}">
                  <a16:creationId xmlns:a16="http://schemas.microsoft.com/office/drawing/2014/main" id="{2C2C991F-AC51-4DF5-B8DD-19B08C1CBF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id="{9C916B5F-285D-4F5A-9085-6781753AFB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id="{0375DD5F-9D17-4873-B697-3D44A5EBEC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id="{A159BBC7-6A8B-4612-94A8-56323452C7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id="{177C901C-F8DE-4C99-95C8-F8CA1B84F76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D1D655F2-6D15-4265-ADEE-EF0075C139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eform 69">
            <a:extLst>
              <a:ext uri="{FF2B5EF4-FFF2-40B4-BE49-F238E27FC236}">
                <a16:creationId xmlns:a16="http://schemas.microsoft.com/office/drawing/2014/main" id="{3248A930-1A6E-4EFB-8213-D1AC735BE0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2941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A9D17E3F-9160-4D16-8F1D-F8FE94E2A5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13" name="Picture 12" descr="light spots">
            <a:extLst>
              <a:ext uri="{FF2B5EF4-FFF2-40B4-BE49-F238E27FC236}">
                <a16:creationId xmlns:a16="http://schemas.microsoft.com/office/drawing/2014/main" id="{91359E98-53EA-154C-9838-95AAA23C9E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36104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583" y="624110"/>
            <a:ext cx="9464030" cy="5620626"/>
          </a:xfrm>
        </p:spPr>
        <p:txBody>
          <a:bodyPr>
            <a:noAutofit/>
          </a:bodyPr>
          <a:lstStyle/>
          <a:p>
            <a:r>
              <a:rPr lang="en-US" sz="4800" dirty="0" smtClean="0"/>
              <a:t>FENNEC FOX NAMES</a:t>
            </a:r>
            <a:br>
              <a:rPr lang="en-US" sz="4800" dirty="0" smtClean="0"/>
            </a:br>
            <a:r>
              <a:rPr lang="en-US" sz="4800" dirty="0" smtClean="0"/>
              <a:t>fennec foxes have 2 different names </a:t>
            </a:r>
            <a:br>
              <a:rPr lang="en-US" sz="4800" dirty="0" smtClean="0"/>
            </a:br>
            <a:r>
              <a:rPr lang="en-US" sz="4800" dirty="0" smtClean="0"/>
              <a:t>. Fennec fox </a:t>
            </a:r>
            <a:br>
              <a:rPr lang="en-US" sz="4800" dirty="0" smtClean="0"/>
            </a:br>
            <a:r>
              <a:rPr lang="en-US" sz="4800" dirty="0" smtClean="0"/>
              <a:t>. </a:t>
            </a:r>
            <a:r>
              <a:rPr lang="en-US" sz="4800" dirty="0" err="1" smtClean="0"/>
              <a:t>Vulpes</a:t>
            </a:r>
            <a:r>
              <a:rPr lang="en-US" sz="4800" dirty="0" smtClean="0"/>
              <a:t> </a:t>
            </a:r>
            <a:r>
              <a:rPr lang="en-US" sz="4800" dirty="0" err="1" smtClean="0"/>
              <a:t>Zerda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err="1" smtClean="0"/>
              <a:t>vulpes</a:t>
            </a:r>
            <a:r>
              <a:rPr lang="en-US" sz="4800" dirty="0" smtClean="0"/>
              <a:t> </a:t>
            </a:r>
            <a:r>
              <a:rPr lang="en-US" sz="4800" dirty="0" err="1" smtClean="0"/>
              <a:t>zerda</a:t>
            </a:r>
            <a:r>
              <a:rPr lang="en-US" sz="4800" dirty="0" smtClean="0"/>
              <a:t> is the scientific name . Isn’t that cool!</a:t>
            </a:r>
            <a:br>
              <a:rPr lang="en-US" sz="4800" dirty="0" smtClean="0"/>
            </a:br>
            <a:endParaRPr lang="en-US" sz="4800" dirty="0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3DBB853-C277-42C7-80D0-110A8842ED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D2CA353-4AC3-432A-8704-A618563EEC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1685CFF-C2D8-4119-9CDA-5049148537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119C20C9-05B5-4384-9F4E-B4B8FA299CD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F78ACAA7-E69F-43D4-919F-59DCA6482DF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eform 15">
              <a:extLst>
                <a:ext uri="{FF2B5EF4-FFF2-40B4-BE49-F238E27FC236}">
                  <a16:creationId xmlns:a16="http://schemas.microsoft.com/office/drawing/2014/main" id="{96704AC3-E553-4428-AD42-796DD344ADA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eform 16">
              <a:extLst>
                <a:ext uri="{FF2B5EF4-FFF2-40B4-BE49-F238E27FC236}">
                  <a16:creationId xmlns:a16="http://schemas.microsoft.com/office/drawing/2014/main" id="{3144CE2D-2D9E-4E16-92AA-F685E45492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eform 17">
              <a:extLst>
                <a:ext uri="{FF2B5EF4-FFF2-40B4-BE49-F238E27FC236}">
                  <a16:creationId xmlns:a16="http://schemas.microsoft.com/office/drawing/2014/main" id="{CD4C0C99-C139-4838-92A2-2C05514812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eform 18">
              <a:extLst>
                <a:ext uri="{FF2B5EF4-FFF2-40B4-BE49-F238E27FC236}">
                  <a16:creationId xmlns:a16="http://schemas.microsoft.com/office/drawing/2014/main" id="{6D356AA9-ECE0-4E40-A277-44AC6EF765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eform 19">
              <a:extLst>
                <a:ext uri="{FF2B5EF4-FFF2-40B4-BE49-F238E27FC236}">
                  <a16:creationId xmlns:a16="http://schemas.microsoft.com/office/drawing/2014/main" id="{5A9C3CFE-942C-43DB-9652-8B2647552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eform 20">
              <a:extLst>
                <a:ext uri="{FF2B5EF4-FFF2-40B4-BE49-F238E27FC236}">
                  <a16:creationId xmlns:a16="http://schemas.microsoft.com/office/drawing/2014/main" id="{F3DDB2C0-7B2C-4BA5-8ECA-4632746722D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eform 21">
              <a:extLst>
                <a:ext uri="{FF2B5EF4-FFF2-40B4-BE49-F238E27FC236}">
                  <a16:creationId xmlns:a16="http://schemas.microsoft.com/office/drawing/2014/main" id="{CCB346B3-FD72-422B-9688-F54E77399A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eform 22">
              <a:extLst>
                <a:ext uri="{FF2B5EF4-FFF2-40B4-BE49-F238E27FC236}">
                  <a16:creationId xmlns:a16="http://schemas.microsoft.com/office/drawing/2014/main" id="{A5E738B1-537A-48F5-B99B-72BF4EA8B0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65CAAAF8-C872-447C-BCD0-F5CD3016C5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50" name="Freeform 27">
              <a:extLst>
                <a:ext uri="{FF2B5EF4-FFF2-40B4-BE49-F238E27FC236}">
                  <a16:creationId xmlns:a16="http://schemas.microsoft.com/office/drawing/2014/main" id="{3CD192F9-4898-4362-B1A2-3DDAA54614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eform 28">
              <a:extLst>
                <a:ext uri="{FF2B5EF4-FFF2-40B4-BE49-F238E27FC236}">
                  <a16:creationId xmlns:a16="http://schemas.microsoft.com/office/drawing/2014/main" id="{25658BAB-0A60-4CAE-B735-5297A284A9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eform 29">
              <a:extLst>
                <a:ext uri="{FF2B5EF4-FFF2-40B4-BE49-F238E27FC236}">
                  <a16:creationId xmlns:a16="http://schemas.microsoft.com/office/drawing/2014/main" id="{B176DB7C-2C45-4E08-956B-5D2E339C75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eform 30">
              <a:extLst>
                <a:ext uri="{FF2B5EF4-FFF2-40B4-BE49-F238E27FC236}">
                  <a16:creationId xmlns:a16="http://schemas.microsoft.com/office/drawing/2014/main" id="{671B014E-7E67-4978-A9AB-7C6E2F99FD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eform 31">
              <a:extLst>
                <a:ext uri="{FF2B5EF4-FFF2-40B4-BE49-F238E27FC236}">
                  <a16:creationId xmlns:a16="http://schemas.microsoft.com/office/drawing/2014/main" id="{193156F8-3B15-4064-8C4B-F21ED4F376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eform 32">
              <a:extLst>
                <a:ext uri="{FF2B5EF4-FFF2-40B4-BE49-F238E27FC236}">
                  <a16:creationId xmlns:a16="http://schemas.microsoft.com/office/drawing/2014/main" id="{96B721A4-876F-43D1-B231-585A55B38F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eform 33">
              <a:extLst>
                <a:ext uri="{FF2B5EF4-FFF2-40B4-BE49-F238E27FC236}">
                  <a16:creationId xmlns:a16="http://schemas.microsoft.com/office/drawing/2014/main" id="{3D9AB238-BB7F-4D15-83B0-BD6CA92CC7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7" name="Freeform 34">
              <a:extLst>
                <a:ext uri="{FF2B5EF4-FFF2-40B4-BE49-F238E27FC236}">
                  <a16:creationId xmlns:a16="http://schemas.microsoft.com/office/drawing/2014/main" id="{85F91E03-6B79-4561-AADA-9D9EE519498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8" name="Freeform 35">
              <a:extLst>
                <a:ext uri="{FF2B5EF4-FFF2-40B4-BE49-F238E27FC236}">
                  <a16:creationId xmlns:a16="http://schemas.microsoft.com/office/drawing/2014/main" id="{A2B05A7B-02BB-4384-AB3F-6300769C06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9" name="Freeform 36">
              <a:extLst>
                <a:ext uri="{FF2B5EF4-FFF2-40B4-BE49-F238E27FC236}">
                  <a16:creationId xmlns:a16="http://schemas.microsoft.com/office/drawing/2014/main" id="{10C0CEA7-547A-4AB3-99B0-971B1E98AB9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0" name="Freeform 37">
              <a:extLst>
                <a:ext uri="{FF2B5EF4-FFF2-40B4-BE49-F238E27FC236}">
                  <a16:creationId xmlns:a16="http://schemas.microsoft.com/office/drawing/2014/main" id="{643A7C23-A309-4BDC-AC90-7E150B0A7A4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eform 38">
              <a:extLst>
                <a:ext uri="{FF2B5EF4-FFF2-40B4-BE49-F238E27FC236}">
                  <a16:creationId xmlns:a16="http://schemas.microsoft.com/office/drawing/2014/main" id="{CDFCEA60-6323-4E47-A467-83E3D32C0B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63" name="Rectangle 62">
            <a:extLst>
              <a:ext uri="{FF2B5EF4-FFF2-40B4-BE49-F238E27FC236}">
                <a16:creationId xmlns:a16="http://schemas.microsoft.com/office/drawing/2014/main" id="{42D62A3B-08B7-4F45-B0BC-A23B2CC9C3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Freeform 11">
            <a:extLst>
              <a:ext uri="{FF2B5EF4-FFF2-40B4-BE49-F238E27FC236}">
                <a16:creationId xmlns:a16="http://schemas.microsoft.com/office/drawing/2014/main" id="{7527CAFC-17AC-48FE-AB33-811D38361FC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4" name="Content Placeholder 3" descr="Fennec fox | I do love Fennec foxes, they're such busy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5" y="48590"/>
            <a:ext cx="2029797" cy="1938945"/>
          </a:xfrm>
        </p:spPr>
      </p:pic>
    </p:spTree>
    <p:extLst>
      <p:ext uri="{BB962C8B-B14F-4D97-AF65-F5344CB8AC3E}">
        <p14:creationId xmlns:p14="http://schemas.microsoft.com/office/powerpoint/2010/main" val="1436557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THERE SOOO </a:t>
            </a:r>
            <a:r>
              <a:rPr lang="en-US" dirty="0" smtClean="0"/>
              <a:t>CUTE AND LOVELY</a:t>
            </a:r>
            <a:endParaRPr lang="en-US" dirty="0"/>
          </a:p>
        </p:txBody>
      </p:sp>
      <p:graphicFrame>
        <p:nvGraphicFramePr>
          <p:cNvPr id="6" name="Content Placeholder 5" descr="chart graphic">
            <a:extLst>
              <a:ext uri="{FF2B5EF4-FFF2-40B4-BE49-F238E27FC236}">
                <a16:creationId xmlns:a16="http://schemas.microsoft.com/office/drawing/2014/main" id="{4F8339CB-596F-46C7-A612-EA1CB5750E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9302918"/>
              </p:ext>
            </p:extLst>
          </p:nvPr>
        </p:nvGraphicFramePr>
        <p:xfrm>
          <a:off x="953589" y="1175656"/>
          <a:ext cx="9891302" cy="5682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70267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lowers">
            <a:extLst>
              <a:ext uri="{FF2B5EF4-FFF2-40B4-BE49-F238E27FC236}">
                <a16:creationId xmlns:a16="http://schemas.microsoft.com/office/drawing/2014/main" id="{BCA9472B-BE73-494A-9A61-CF6F6D4EF8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144" b="-1356"/>
          <a:stretch/>
        </p:blipFill>
        <p:spPr>
          <a:xfrm flipH="1">
            <a:off x="13175188" y="6848218"/>
            <a:ext cx="74400" cy="45719"/>
          </a:xfrm>
          <a:prstGeom prst="rect">
            <a:avLst/>
          </a:prstGeom>
        </p:spPr>
      </p:pic>
      <p:pic>
        <p:nvPicPr>
          <p:cNvPr id="8" name="Picture 7" descr="gift">
            <a:extLst>
              <a:ext uri="{FF2B5EF4-FFF2-40B4-BE49-F238E27FC236}">
                <a16:creationId xmlns:a16="http://schemas.microsoft.com/office/drawing/2014/main" id="{0CE71C86-5256-F346-852E-D64FDD48D5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726"/>
          <a:stretch/>
        </p:blipFill>
        <p:spPr>
          <a:xfrm>
            <a:off x="8523929" y="2272021"/>
            <a:ext cx="3668071" cy="23586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D27FA4-E917-1A4B-90B7-6F7401ABD9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1106" b="16016"/>
          <a:stretch/>
        </p:blipFill>
        <p:spPr>
          <a:xfrm>
            <a:off x="8523927" y="8803"/>
            <a:ext cx="3668072" cy="22632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404949"/>
            <a:ext cx="5931001" cy="745935"/>
          </a:xfrm>
        </p:spPr>
        <p:txBody>
          <a:bodyPr>
            <a:normAutofit/>
          </a:bodyPr>
          <a:lstStyle/>
          <a:p>
            <a:r>
              <a:rPr lang="en-US" dirty="0" smtClean="0"/>
              <a:t>WHAT DO THEY EAT?</a:t>
            </a:r>
            <a:endParaRPr lang="en-US" dirty="0"/>
          </a:p>
        </p:txBody>
      </p:sp>
      <p:pic>
        <p:nvPicPr>
          <p:cNvPr id="4" name="Content Placeholder 3" descr="Investigation: How Do Insects Move?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931" y="-29894"/>
            <a:ext cx="3668068" cy="2567648"/>
          </a:xfrm>
        </p:spPr>
      </p:pic>
      <p:pic>
        <p:nvPicPr>
          <p:cNvPr id="6" name="Picture 5" descr="Free Images : bird, white, photography, fruit, view .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926" y="2525982"/>
            <a:ext cx="2096177" cy="2104738"/>
          </a:xfrm>
          <a:prstGeom prst="rect">
            <a:avLst/>
          </a:prstGeom>
        </p:spPr>
      </p:pic>
      <p:pic>
        <p:nvPicPr>
          <p:cNvPr id="10" name="Picture 9" descr="Top 8 Foods That Will Bring You Good Luck in the New Year ..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537" y="2516806"/>
            <a:ext cx="1689463" cy="2113914"/>
          </a:xfrm>
          <a:prstGeom prst="rect">
            <a:avLst/>
          </a:prstGeom>
        </p:spPr>
      </p:pic>
      <p:pic>
        <p:nvPicPr>
          <p:cNvPr id="11" name="Picture 10" descr="Lizard 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102" y="4630720"/>
            <a:ext cx="1959429" cy="1652060"/>
          </a:xfrm>
          <a:prstGeom prst="rect">
            <a:avLst/>
          </a:prstGeom>
        </p:spPr>
      </p:pic>
      <p:pic>
        <p:nvPicPr>
          <p:cNvPr id="12" name="Picture 11" descr="diagnosis - Finally got the rootball out, please diagnose ...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537" y="4630720"/>
            <a:ext cx="1689462" cy="16520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10789" y="2272021"/>
            <a:ext cx="666205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Fennec foxes  eat a wide variety of foods including</a:t>
            </a:r>
          </a:p>
          <a:p>
            <a:r>
              <a:rPr lang="en-GB" sz="4000" dirty="0" smtClean="0"/>
              <a:t>Insects, rodents, snails, lizards, fruit, roots and eggs. WOW</a:t>
            </a:r>
            <a:r>
              <a:rPr lang="en-GB" sz="4000" dirty="0" smtClean="0"/>
              <a:t>! </a:t>
            </a:r>
            <a:r>
              <a:rPr lang="en-GB" sz="4000" dirty="0" smtClean="0"/>
              <a:t>It’s not much </a:t>
            </a:r>
          </a:p>
          <a:p>
            <a:r>
              <a:rPr lang="en-GB" sz="4000" dirty="0" smtClean="0"/>
              <a:t>of a variety but I guess it is absolutely fine for them.</a:t>
            </a:r>
            <a:r>
              <a:rPr lang="en-GB" sz="4000" dirty="0" smtClean="0"/>
              <a:t>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96850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3F2CC0B-D5F1-40B8-9CC6-4A36850B66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light spots">
            <a:extLst>
              <a:ext uri="{FF2B5EF4-FFF2-40B4-BE49-F238E27FC236}">
                <a16:creationId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"/>
            <a:ext cx="1219200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They live in north Africa and can jump a </a:t>
            </a:r>
            <a:r>
              <a:rPr lang="en-US" sz="4000" dirty="0" err="1" smtClean="0"/>
              <a:t>pawmasing</a:t>
            </a:r>
            <a:r>
              <a:rPr lang="en-US" sz="4000" dirty="0" smtClean="0"/>
              <a:t> height of 0.6 meters!!!!!   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D75439-C766-134A-A0D0-BE002D8B0A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>
            <a:normAutofit fontScale="47500" lnSpcReduction="20000"/>
          </a:bodyPr>
          <a:lstStyle/>
          <a:p>
            <a:r>
              <a:rPr lang="en-US" sz="4000" dirty="0" smtClean="0"/>
              <a:t>They can live up to 10 years in the wild and 13 years in the zoo. Sadly they are hunted so most don’t live that long . In a liter there can be 2-5 kits and when they have fully grown they are still only pint sized !!!!</a:t>
            </a:r>
            <a:endParaRPr lang="en-US" sz="4000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31C6CE6-1810-44ED-A6D7-3FF53040AE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1F6D8BFE-D0D0-4BAE-9D5A-701DE7D3CE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53F86D30-CEDB-4D96-AF73-AA3CD5A437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F5187540-C4C8-410C-A395-69FCB1C86C2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75BD6E4A-797C-451B-B08F-D99C1A9D13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0D241082-BAFA-462E-827B-5814B020F5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2920CCBD-116D-450B-9608-99F05F7D78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A57CD3DE-CEAF-4BD4-A5EF-24B3E622BB5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4EC3258C-366B-4629-A7D3-5173D3637D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D444D63A-CE2B-4ACD-BA0E-4ADECAD86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7A504DF6-187A-4A54-96E8-3F3F28AAAA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FE04C6F5-6DC5-4C7E-9278-9BE624FC78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94A02D9B-E6A9-4D6A-9D2A-D81C768024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78034A6-3565-46AA-9E73-1C954666AB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04947AA2-A772-42CB-9CEC-065095D3DC7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83C52D84-DEC1-4E16-972E-8EEA5D5224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2036A28D-EF09-41F7-906F-CF4053615A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EE8D92C7-C907-4120-95E3-80E3DC85BB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BBCEAAB8-CD22-41D7-B330-702682A27C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6BBC1FEE-3D72-492B-8D8A-BE1A55076F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C28C6E5C-C393-435C-96A1-AA2859BDCB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2C2C991F-AC51-4DF5-B8DD-19B08C1CBF4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9C916B5F-285D-4F5A-9085-6781753AFB3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0375DD5F-9D17-4873-B697-3D44A5EBEC7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A159BBC7-6A8B-4612-94A8-56323452C7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177C901C-F8DE-4C99-95C8-F8CA1B84F76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D1D655F2-6D15-4265-ADEE-EF0075C139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Freeform 69">
            <a:extLst>
              <a:ext uri="{FF2B5EF4-FFF2-40B4-BE49-F238E27FC236}">
                <a16:creationId xmlns:a16="http://schemas.microsoft.com/office/drawing/2014/main" id="{3248A930-1A6E-4EFB-8213-D1AC735BE06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63739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006222"/>
          </a:xfrm>
        </p:spPr>
        <p:txBody>
          <a:bodyPr/>
          <a:lstStyle/>
          <a:p>
            <a:r>
              <a:rPr lang="en-GB" dirty="0" smtClean="0"/>
              <a:t>There pointy ears are 4-6 inches and they also radiate body heat!</a:t>
            </a:r>
          </a:p>
          <a:p>
            <a:r>
              <a:rPr lang="en-GB" dirty="0" smtClean="0"/>
              <a:t>It would be amazing if our ears could do that </a:t>
            </a:r>
            <a:r>
              <a:rPr lang="en-GB" dirty="0" err="1" smtClean="0"/>
              <a:t>would’nt</a:t>
            </a:r>
            <a:r>
              <a:rPr lang="en-GB" dirty="0" smtClean="0"/>
              <a:t> it !!!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577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6630" y="1267097"/>
            <a:ext cx="7863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Thanks for </a:t>
            </a:r>
            <a:r>
              <a:rPr lang="en-GB" sz="5400" dirty="0" smtClean="0"/>
              <a:t>reading!</a:t>
            </a:r>
            <a:r>
              <a:rPr lang="en-GB" sz="5400" dirty="0" smtClean="0"/>
              <a:t> </a:t>
            </a:r>
            <a:endParaRPr lang="en-GB" sz="5400" dirty="0" smtClean="0"/>
          </a:p>
          <a:p>
            <a:r>
              <a:rPr lang="en-GB" sz="5400" dirty="0" smtClean="0"/>
              <a:t>Hope you enjoyed!!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21194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C333A"/>
      </a:dk2>
      <a:lt2>
        <a:srgbClr val="D6ECED"/>
      </a:lt2>
      <a:accent1>
        <a:srgbClr val="DE32DE"/>
      </a:accent1>
      <a:accent2>
        <a:srgbClr val="F42B8A"/>
      </a:accent2>
      <a:accent3>
        <a:srgbClr val="349FE7"/>
      </a:accent3>
      <a:accent4>
        <a:srgbClr val="565FF8"/>
      </a:accent4>
      <a:accent5>
        <a:srgbClr val="876BE7"/>
      </a:accent5>
      <a:accent6>
        <a:srgbClr val="F268C2"/>
      </a:accent6>
      <a:hlink>
        <a:srgbClr val="F55CF9"/>
      </a:hlink>
      <a:folHlink>
        <a:srgbClr val="E8A0EE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Status xmlns="71af3243-3dd4-4a8d-8c0d-dd76da1f02a5">Not started</Statu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b385d60f68dd989dca1fdc827799d85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11b479caf7b199da365455750e4572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791FE0-E525-44F5-B24B-E8E5757CF5F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71af3243-3dd4-4a8d-8c0d-dd76da1f02a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6428C60-BADF-461E-ACB1-6AC412BA55B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7010E9-D0D4-4763-90A3-DBAE37445A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Event design</Template>
  <TotalTime>0</TotalTime>
  <Words>194</Words>
  <Application>Microsoft Office PowerPoint</Application>
  <PresentationFormat>Widescreen</PresentationFormat>
  <Paragraphs>19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Century Gothic</vt:lpstr>
      <vt:lpstr>Wingdings 3</vt:lpstr>
      <vt:lpstr>Wisp</vt:lpstr>
      <vt:lpstr>       FENNEC FOXES       </vt:lpstr>
      <vt:lpstr>FENNEC FOX NAMES fennec foxes have 2 different names  . Fennec fox  . Vulpes Zerda vulpes zerda is the scientific name . Isn’t that cool! </vt:lpstr>
      <vt:lpstr>THERE SOOO CUTE AND LOVELY</vt:lpstr>
      <vt:lpstr>WHAT DO THEY EAT?</vt:lpstr>
      <vt:lpstr>They live in north Africa and can jump a pawmasing height of 0.6 meters!!!!! 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2021-03-17T14:01:51Z</dcterms:created>
  <dcterms:modified xsi:type="dcterms:W3CDTF">2021-03-24T14:23:49Z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