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6" r:id="rId1"/>
  </p:sldMasterIdLst>
  <p:notesMasterIdLst>
    <p:notesMasterId r:id="rId14"/>
  </p:notesMasterIdLst>
  <p:handoutMasterIdLst>
    <p:handoutMasterId r:id="rId15"/>
  </p:handout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15" autoAdjust="0"/>
    <p:restoredTop sz="94343" autoAdjust="0"/>
  </p:normalViewPr>
  <p:slideViewPr>
    <p:cSldViewPr snapToGrid="0" showGuides="1">
      <p:cViewPr varScale="1">
        <p:scale>
          <a:sx n="69" d="100"/>
          <a:sy n="69" d="100"/>
        </p:scale>
        <p:origin x="1062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24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658A34-83F4-4B2E-BC5A-DE51EE8822F9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FE58C-C1A6-4C4C-90C2-B7F5B0504B2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605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E1917-0BAF-4687-978A-82FFF05559C3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0E1E9A-E921-4174-A0FC-51868D7AC5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86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0E1E9A-E921-4174-A0FC-51868D7AC568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531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79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207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5" y="857"/>
                  <a:pt x="3" y="863"/>
                  <a:pt x="0" y="869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600" y="966"/>
                  <a:pt x="2611" y="966"/>
                  <a:pt x="2618" y="974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45" y="790"/>
                  <a:pt x="2848" y="801"/>
                  <a:pt x="2838" y="802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01" y="617"/>
                  <a:pt x="2591" y="615"/>
                  <a:pt x="2588" y="604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18" y="757"/>
                  <a:pt x="2717" y="771"/>
                  <a:pt x="2716" y="785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48" y="740"/>
                  <a:pt x="2743" y="743"/>
                  <a:pt x="2745" y="75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34" y="1"/>
                  <a:pt x="734" y="2"/>
                  <a:pt x="734" y="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2" y="1"/>
                  <a:pt x="712" y="1"/>
                  <a:pt x="712" y="1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701" y="5"/>
                  <a:pt x="701" y="3"/>
                  <a:pt x="702" y="1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83" y="4"/>
                  <a:pt x="683" y="2"/>
                  <a:pt x="683" y="1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30" y="1"/>
                  <a:pt x="630" y="1"/>
                  <a:pt x="630" y="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03" y="1"/>
                  <a:pt x="603" y="1"/>
                  <a:pt x="603" y="1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62" y="5"/>
                  <a:pt x="561" y="8"/>
                  <a:pt x="561" y="13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49" y="1"/>
                  <a:pt x="550" y="1"/>
                  <a:pt x="551" y="1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506" y="2"/>
                  <a:pt x="506" y="1"/>
                  <a:pt x="507" y="1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55" y="8"/>
                  <a:pt x="456" y="4"/>
                  <a:pt x="457" y="1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394" y="1"/>
                  <a:pt x="394" y="2"/>
                  <a:pt x="393" y="3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5" y="1"/>
                  <a:pt x="365" y="1"/>
                  <a:pt x="365" y="1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302" y="16"/>
                  <a:pt x="304" y="9"/>
                  <a:pt x="303" y="1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48" y="7"/>
                  <a:pt x="247" y="4"/>
                  <a:pt x="247" y="1"/>
                </a:cubicBezTo>
                <a:cubicBezTo>
                  <a:pt x="229" y="6"/>
                  <a:pt x="229" y="3"/>
                  <a:pt x="229" y="1"/>
                </a:cubicBezTo>
                <a:cubicBezTo>
                  <a:pt x="177" y="11"/>
                  <a:pt x="185" y="9"/>
                  <a:pt x="189" y="14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73" y="1"/>
                  <a:pt x="73" y="1"/>
                  <a:pt x="73" y="1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42" y="13"/>
                  <a:pt x="33" y="12"/>
                  <a:pt x="25" y="7"/>
                </a:cubicBezTo>
                <a:cubicBezTo>
                  <a:pt x="13" y="18"/>
                  <a:pt x="19" y="25"/>
                  <a:pt x="31" y="23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01" y="49"/>
                  <a:pt x="97" y="45"/>
                  <a:pt x="90" y="47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43"/>
                  <a:pt x="28" y="45"/>
                  <a:pt x="42" y="47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93" y="76"/>
                  <a:pt x="85" y="75"/>
                  <a:pt x="77" y="72"/>
                </a:cubicBezTo>
                <a:cubicBezTo>
                  <a:pt x="3" y="63"/>
                  <a:pt x="2" y="63"/>
                  <a:pt x="0" y="63"/>
                </a:cubicBezTo>
                <a:cubicBezTo>
                  <a:pt x="49" y="82"/>
                  <a:pt x="61" y="86"/>
                  <a:pt x="75" y="85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106"/>
                  <a:pt x="2" y="106"/>
                  <a:pt x="3" y="106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0" y="137"/>
                  <a:pt x="0" y="137"/>
                  <a:pt x="0" y="137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4" y="200"/>
                  <a:pt x="8" y="200"/>
                  <a:pt x="12" y="200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0" y="260"/>
                  <a:pt x="0" y="260"/>
                  <a:pt x="0" y="260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16" y="282"/>
                  <a:pt x="8" y="278"/>
                  <a:pt x="0" y="273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73" y="405"/>
                  <a:pt x="479" y="400"/>
                  <a:pt x="481" y="404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19" y="342"/>
                  <a:pt x="112" y="342"/>
                  <a:pt x="106" y="340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27" y="863"/>
                  <a:pt x="3834" y="869"/>
                  <a:pt x="3840" y="864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40" y="899"/>
                  <a:pt x="3840" y="899"/>
                  <a:pt x="3840" y="899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9" y="980"/>
                  <a:pt x="5" y="985"/>
                  <a:pt x="0" y="989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19" y="878"/>
                  <a:pt x="9" y="898"/>
                  <a:pt x="0" y="918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77" y="34"/>
                  <a:pt x="2773" y="46"/>
                  <a:pt x="2761" y="52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19" y="29"/>
                  <a:pt x="2828" y="46"/>
                  <a:pt x="2814" y="47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19" y="1089"/>
                  <a:pt x="35" y="1093"/>
                  <a:pt x="53" y="1095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29" y="1405"/>
                  <a:pt x="3324" y="1415"/>
                  <a:pt x="3316" y="1408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14" y="1133"/>
                  <a:pt x="3303" y="1141"/>
                  <a:pt x="3307" y="1147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52" y="1554"/>
                  <a:pt x="2562" y="1548"/>
                  <a:pt x="2560" y="1539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68" y="1441"/>
                  <a:pt x="2177" y="1445"/>
                  <a:pt x="2188" y="1446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73" y="1547"/>
                  <a:pt x="2379" y="1556"/>
                  <a:pt x="2387" y="1555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532"/>
                  <a:pt x="2437" y="1539"/>
                  <a:pt x="2429" y="1541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988" y="4"/>
                  <a:pt x="991" y="7"/>
                  <a:pt x="990" y="1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0" y="2"/>
                  <a:pt x="971" y="2"/>
                  <a:pt x="972" y="3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12" y="959"/>
                  <a:pt x="809" y="956"/>
                  <a:pt x="804" y="953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86" y="425"/>
                  <a:pt x="982" y="418"/>
                  <a:pt x="984" y="407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979" y="789"/>
                  <a:pt x="981" y="809"/>
                  <a:pt x="974" y="804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37" y="979"/>
                  <a:pt x="927" y="997"/>
                  <a:pt x="922" y="1003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40" y="1775"/>
                  <a:pt x="3840" y="1775"/>
                  <a:pt x="3840" y="1775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40" y="1734"/>
                  <a:pt x="3840" y="1734"/>
                  <a:pt x="3840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40" y="1710"/>
                  <a:pt x="3840" y="1710"/>
                  <a:pt x="3840" y="1710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840" y="1801"/>
                  <a:pt x="3840" y="1801"/>
                  <a:pt x="3840" y="1801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94" y="1959"/>
                  <a:pt x="3503" y="1964"/>
                  <a:pt x="3514" y="1959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40" y="1674"/>
                  <a:pt x="3840" y="1674"/>
                  <a:pt x="3840" y="1674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40" y="1642"/>
                  <a:pt x="3840" y="1642"/>
                  <a:pt x="3840" y="1642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8" y="2024"/>
                  <a:pt x="2207" y="2019"/>
                  <a:pt x="2205" y="2014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52" y="1937"/>
                  <a:pt x="2348" y="1926"/>
                  <a:pt x="2351" y="1917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8" y="1999"/>
                  <a:pt x="2289" y="1991"/>
                  <a:pt x="2291" y="1985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54" y="2146"/>
                  <a:pt x="2059" y="2155"/>
                  <a:pt x="2058" y="2161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990" y="2161"/>
                  <a:pt x="1990" y="2161"/>
                  <a:pt x="1990" y="2161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78" y="1715"/>
                  <a:pt x="590" y="1713"/>
                  <a:pt x="602" y="1716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905" y="2147"/>
                  <a:pt x="1893" y="2133"/>
                  <a:pt x="1882" y="2118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0" y="1130"/>
                  <a:pt x="0" y="1130"/>
                  <a:pt x="0" y="1130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4" y="1157"/>
                  <a:pt x="4" y="1153"/>
                  <a:pt x="0" y="1151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0" y="1980"/>
                  <a:pt x="0" y="1980"/>
                  <a:pt x="0" y="1980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0" y="2091"/>
                  <a:pt x="20" y="2089"/>
                  <a:pt x="31" y="2087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34" y="2140"/>
                  <a:pt x="643" y="2135"/>
                  <a:pt x="639" y="2128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523" y="2147"/>
                  <a:pt x="527" y="2156"/>
                  <a:pt x="534" y="215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38981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188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951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150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8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988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588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835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5586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5621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678904" y="987425"/>
            <a:ext cx="5678424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562100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888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84EAB7D7-3608-4730-B2E2-670834DF882C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n-US" dirty="0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71B7BAC7-FE87-40F6-AA24-4F4685D1B02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5994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681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  <p15:guide id="10" orient="horz" pos="2160" userDrawn="1">
          <p15:clr>
            <a:srgbClr val="F26B43"/>
          </p15:clr>
        </p15:guide>
        <p15:guide id="11" pos="3840" userDrawn="1">
          <p15:clr>
            <a:srgbClr val="F26B43"/>
          </p15:clr>
        </p15:guide>
        <p15:guide id="12" pos="1464" userDrawn="1">
          <p15:clr>
            <a:srgbClr val="F26B43"/>
          </p15:clr>
        </p15:guide>
        <p15:guide id="13" pos="7152" userDrawn="1">
          <p15:clr>
            <a:srgbClr val="F26B43"/>
          </p15:clr>
        </p15:guide>
        <p15:guide id="14" pos="984" userDrawn="1">
          <p15:clr>
            <a:srgbClr val="F26B43"/>
          </p15:clr>
        </p15:guide>
        <p15:guide id="15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>
            <a:normAutofit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WOLVES 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31588" y="4543595"/>
            <a:ext cx="3793678" cy="1037760"/>
          </a:xfrm>
        </p:spPr>
        <p:txBody>
          <a:bodyPr/>
          <a:lstStyle/>
          <a:p>
            <a:r>
              <a:rPr lang="en-US" dirty="0" smtClean="0"/>
              <a:t>Facts   </a:t>
            </a:r>
            <a:endParaRPr lang="en-US" dirty="0"/>
          </a:p>
        </p:txBody>
      </p:sp>
      <p:pic>
        <p:nvPicPr>
          <p:cNvPr id="7" name="Picture 6" descr="Wolf pack by Azany on DeviantAr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097285" y="3588503"/>
            <a:ext cx="356644" cy="435020"/>
          </a:xfrm>
          <a:prstGeom prst="rect">
            <a:avLst/>
          </a:prstGeom>
        </p:spPr>
      </p:pic>
      <p:pic>
        <p:nvPicPr>
          <p:cNvPr id="8" name="Picture 7" descr="Wolf pack by Azany on DeviantAr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237" y="3424237"/>
            <a:ext cx="9525" cy="9525"/>
          </a:xfrm>
          <a:prstGeom prst="rect">
            <a:avLst/>
          </a:prstGeom>
        </p:spPr>
      </p:pic>
      <p:pic>
        <p:nvPicPr>
          <p:cNvPr id="4" name="Picture 3" descr="Grey wolves | These photos were taken one week before five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5" y="471055"/>
            <a:ext cx="7343842" cy="576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078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INTRESTING FACTS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  <a:p>
            <a:pPr marL="457200" lvl="1" indent="0">
              <a:buNone/>
            </a:pPr>
            <a:r>
              <a:rPr lang="en-US" sz="2800" dirty="0" smtClean="0"/>
              <a:t>. wolves have only  existed for 300 years </a:t>
            </a:r>
          </a:p>
          <a:p>
            <a:pPr marL="457200" lvl="1" indent="0">
              <a:buNone/>
            </a:pPr>
            <a:r>
              <a:rPr lang="en-US" sz="2800" dirty="0" smtClean="0"/>
              <a:t>.</a:t>
            </a:r>
            <a:r>
              <a:rPr lang="en-US" sz="2800" dirty="0" smtClean="0"/>
              <a:t>Wolves </a:t>
            </a:r>
            <a:r>
              <a:rPr lang="en-US" sz="2800" dirty="0" smtClean="0"/>
              <a:t>were evolved from dogs and tuned into wolfs</a:t>
            </a:r>
          </a:p>
          <a:p>
            <a:pPr marL="457200" lvl="1" indent="0">
              <a:buNone/>
            </a:pPr>
            <a:r>
              <a:rPr lang="en-US" sz="2800" dirty="0" smtClean="0"/>
              <a:t>.</a:t>
            </a:r>
            <a:r>
              <a:rPr lang="en-US" sz="2800" dirty="0"/>
              <a:t>I</a:t>
            </a:r>
            <a:r>
              <a:rPr lang="en-US" sz="2800" dirty="0" smtClean="0"/>
              <a:t> hate to burst  your bubble but wolves don’t howl at the moon its just a myth .</a:t>
            </a:r>
          </a:p>
          <a:p>
            <a:pPr marL="457200" lvl="1" indent="0">
              <a:buNone/>
            </a:pPr>
            <a:r>
              <a:rPr lang="en-US" sz="2800" dirty="0"/>
              <a:t>.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364934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title="Title and Content Layout with Chart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Wolfves</a:t>
            </a:r>
            <a:r>
              <a:rPr lang="en-GB" dirty="0" smtClean="0"/>
              <a:t> only bred in April they have 13 to 16 cubs a mishear between girls and boys balk and white.</a:t>
            </a:r>
          </a:p>
          <a:p>
            <a:r>
              <a:rPr lang="en-GB" dirty="0" smtClean="0"/>
              <a:t>You can only find them in Europe Asia   north America and tundra. </a:t>
            </a:r>
          </a:p>
          <a:p>
            <a:r>
              <a:rPr lang="en-GB" dirty="0" smtClean="0"/>
              <a:t>They have a special data of only eating meat and drinking water .</a:t>
            </a:r>
          </a:p>
          <a:p>
            <a:r>
              <a:rPr lang="en-GB" dirty="0" smtClean="0"/>
              <a:t>They have a role of they always stay in a pack and when they walk it is in a line ,the leader goes at the back so they can make sure that noon's left behind and to make sure everyone safe and there isn’t any danger .</a:t>
            </a:r>
          </a:p>
          <a:p>
            <a:r>
              <a:rPr lang="en-GB" dirty="0" smtClean="0"/>
              <a:t>They live for 13 years unless they get killed 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1873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FACTS</a:t>
            </a:r>
            <a:endParaRPr lang="en-US" dirty="0"/>
          </a:p>
        </p:txBody>
      </p:sp>
      <p:pic>
        <p:nvPicPr>
          <p:cNvPr id="4" name="Content Placeholder 3" descr="Cute wolf in the snow | A shot of a pretty wolf resting on ...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2603271"/>
            <a:ext cx="4160838" cy="3327857"/>
          </a:xfrm>
        </p:spPr>
      </p:pic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4800" dirty="0" smtClean="0"/>
              <a:t>Did you no that a wolf is as strong as a human there mussels are 1500 so they can hunt and defend 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375391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PIKCHES </a:t>
            </a:r>
            <a:r>
              <a:rPr lang="en-US" sz="2000" dirty="0" smtClean="0"/>
              <a:t>did you no that </a:t>
            </a:r>
            <a:r>
              <a:rPr lang="en-US" sz="2000" dirty="0" smtClean="0"/>
              <a:t>wolves </a:t>
            </a:r>
            <a:r>
              <a:rPr lang="en-US" sz="2000" dirty="0" smtClean="0"/>
              <a:t>are one of the most </a:t>
            </a:r>
            <a:r>
              <a:rPr lang="en-US" sz="2000" dirty="0" smtClean="0"/>
              <a:t>dangerous </a:t>
            </a:r>
            <a:r>
              <a:rPr lang="en-US" sz="2000" dirty="0" smtClean="0"/>
              <a:t> </a:t>
            </a:r>
            <a:r>
              <a:rPr lang="en-US" sz="2000" dirty="0" smtClean="0"/>
              <a:t>animals because they can kill a human but that is very rare .</a:t>
            </a:r>
            <a:endParaRPr lang="en-US" dirty="0"/>
          </a:p>
        </p:txBody>
      </p:sp>
      <p:pic>
        <p:nvPicPr>
          <p:cNvPr id="4" name="Content Placeholder 3" descr="Francesco Simoncelli's Freedonia: Falsi Allarmi intorno a ...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2706886"/>
            <a:ext cx="4160838" cy="3120628"/>
          </a:xfrm>
        </p:spPr>
      </p:pic>
      <p:pic>
        <p:nvPicPr>
          <p:cNvPr id="7" name="Content Placeholder 6" descr="Wolf Cubs | Nick Armstrong | Flickr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2706886"/>
            <a:ext cx="4160838" cy="3120628"/>
          </a:xfrm>
        </p:spPr>
      </p:pic>
    </p:spTree>
    <p:extLst>
      <p:ext uri="{BB962C8B-B14F-4D97-AF65-F5344CB8AC3E}">
        <p14:creationId xmlns:p14="http://schemas.microsoft.com/office/powerpoint/2010/main" val="3284576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7200" dirty="0" smtClean="0"/>
              <a:t>WHAT DO THEY EAT</a:t>
            </a:r>
            <a:endParaRPr lang="en-GB" sz="7200" dirty="0"/>
          </a:p>
        </p:txBody>
      </p:sp>
      <p:pic>
        <p:nvPicPr>
          <p:cNvPr id="5" name="Content Placeholder 4" descr="Wildlife Prairie SP Wolf eating 20140831 | Wally Slowik Jr ...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2981160"/>
            <a:ext cx="4160838" cy="257208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sz="4400" dirty="0" smtClean="0"/>
              <a:t>They eat meats that they hunt for example fox , bird and dear. </a:t>
            </a:r>
            <a:r>
              <a:rPr lang="en-GB" sz="4400" dirty="0" smtClean="0"/>
              <a:t>Wolves </a:t>
            </a:r>
            <a:r>
              <a:rPr lang="en-GB" sz="4400" dirty="0" smtClean="0"/>
              <a:t>drink from lakes streams and rives .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796181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PICHES </a:t>
            </a:r>
            <a:endParaRPr lang="en-GB" dirty="0"/>
          </a:p>
        </p:txBody>
      </p:sp>
      <p:pic>
        <p:nvPicPr>
          <p:cNvPr id="5" name="Content Placeholder 4" descr="Wolf cub playing in the water | Zoo Duisburg: Arctic wolf ...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2879577"/>
            <a:ext cx="4160838" cy="2775246"/>
          </a:xfrm>
        </p:spPr>
      </p:pic>
      <p:pic>
        <p:nvPicPr>
          <p:cNvPr id="6" name="Content Placeholder 5" descr="Wolf Cubs | Nick Armstrong | Flickr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2706886"/>
            <a:ext cx="4160838" cy="3120628"/>
          </a:xfrm>
        </p:spPr>
      </p:pic>
    </p:spTree>
    <p:extLst>
      <p:ext uri="{BB962C8B-B14F-4D97-AF65-F5344CB8AC3E}">
        <p14:creationId xmlns:p14="http://schemas.microsoft.com/office/powerpoint/2010/main" val="163801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colour    eyes do they have </a:t>
            </a:r>
            <a:endParaRPr lang="en-GB" dirty="0"/>
          </a:p>
        </p:txBody>
      </p:sp>
      <p:pic>
        <p:nvPicPr>
          <p:cNvPr id="9" name="Content Placeholder 8" descr="Rosa Rubicondior: How Wolves Evolved Into Dogs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2602865"/>
            <a:ext cx="4160838" cy="3328670"/>
          </a:xfrm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6838950" y="1690254"/>
            <a:ext cx="4754880" cy="4212863"/>
          </a:xfrm>
        </p:spPr>
        <p:txBody>
          <a:bodyPr>
            <a:normAutofit/>
          </a:bodyPr>
          <a:lstStyle/>
          <a:p>
            <a:endParaRPr lang="en-GB" sz="4000" dirty="0" smtClean="0"/>
          </a:p>
          <a:p>
            <a:r>
              <a:rPr lang="en-GB" sz="4000" dirty="0" smtClean="0"/>
              <a:t>They can have orange , purple and brown eye </a:t>
            </a:r>
            <a:r>
              <a:rPr lang="en-GB" sz="4000" dirty="0" err="1" smtClean="0"/>
              <a:t>couler</a:t>
            </a:r>
            <a:r>
              <a:rPr lang="en-GB" sz="4000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7988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NEWBORN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sz="4400" dirty="0" smtClean="0"/>
              <a:t>New-born   </a:t>
            </a:r>
            <a:r>
              <a:rPr lang="en-GB" sz="4400" dirty="0" smtClean="0"/>
              <a:t>wolves </a:t>
            </a:r>
            <a:r>
              <a:rPr lang="en-GB" sz="4400" dirty="0" smtClean="0"/>
              <a:t>are called cubs there fur sticks out because they are growing there coat </a:t>
            </a:r>
          </a:p>
          <a:p>
            <a:pPr marL="0" indent="0">
              <a:buNone/>
            </a:pPr>
            <a:r>
              <a:rPr lang="en-GB" sz="4400" dirty="0" smtClean="0"/>
              <a:t> as fur .  </a:t>
            </a:r>
            <a:endParaRPr lang="en-GB" sz="4400" dirty="0"/>
          </a:p>
        </p:txBody>
      </p:sp>
      <p:pic>
        <p:nvPicPr>
          <p:cNvPr id="6" name="Content Placeholder 5" descr="Sitting arctic wolf pup | There were three arctic wolf ...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2603271"/>
            <a:ext cx="4160838" cy="3327857"/>
          </a:xfrm>
        </p:spPr>
      </p:pic>
    </p:spTree>
    <p:extLst>
      <p:ext uri="{BB962C8B-B14F-4D97-AF65-F5344CB8AC3E}">
        <p14:creationId xmlns:p14="http://schemas.microsoft.com/office/powerpoint/2010/main" val="594019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 or foals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sz="9600" dirty="0" smtClean="0"/>
              <a:t>Is this a wolf !</a:t>
            </a:r>
            <a:endParaRPr lang="en-GB" sz="9600" dirty="0"/>
          </a:p>
        </p:txBody>
      </p:sp>
      <p:pic>
        <p:nvPicPr>
          <p:cNvPr id="5" name="Content Placeholder 4" descr="Czechoslovakian Wolf Dogs / Tschechoslowakischer Wolfshund ...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2706886"/>
            <a:ext cx="4160838" cy="3120628"/>
          </a:xfrm>
        </p:spPr>
      </p:pic>
    </p:spTree>
    <p:extLst>
      <p:ext uri="{BB962C8B-B14F-4D97-AF65-F5344CB8AC3E}">
        <p14:creationId xmlns:p14="http://schemas.microsoft.com/office/powerpoint/2010/main" val="475401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9600" dirty="0" smtClean="0"/>
              <a:t>It </a:t>
            </a:r>
            <a:r>
              <a:rPr lang="en-GB" sz="9600" dirty="0" err="1" smtClean="0"/>
              <a:t>wasnt</a:t>
            </a:r>
            <a:r>
              <a:rPr lang="en-GB" sz="9600" dirty="0" smtClean="0"/>
              <a:t> </a:t>
            </a:r>
            <a:endParaRPr lang="en-GB" sz="9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6000" dirty="0" smtClean="0"/>
              <a:t>weirdly  it </a:t>
            </a:r>
            <a:r>
              <a:rPr lang="en-GB" sz="6000" dirty="0" smtClean="0"/>
              <a:t>wasn’t </a:t>
            </a:r>
            <a:r>
              <a:rPr lang="en-GB" sz="6000" dirty="0" smtClean="0"/>
              <a:t>false</a:t>
            </a:r>
            <a:r>
              <a:rPr lang="en-GB" sz="6000" dirty="0" smtClean="0"/>
              <a:t>  </a:t>
            </a:r>
            <a:r>
              <a:rPr lang="en-GB" sz="6000" dirty="0" smtClean="0"/>
              <a:t>! It is not a wolf </a:t>
            </a:r>
            <a:r>
              <a:rPr lang="en-GB" sz="6000" dirty="0" smtClean="0">
                <a:sym typeface="Wingdings" panose="05000000000000000000" pitchFamily="2" charset="2"/>
              </a:rPr>
              <a:t> did you get it right or wrong  .</a:t>
            </a:r>
            <a:r>
              <a:rPr lang="en-GB" sz="6000" dirty="0" smtClean="0"/>
              <a:t> </a:t>
            </a:r>
            <a:endParaRPr lang="en-GB" sz="6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2800" dirty="0" smtClean="0"/>
              <a:t>I hope you got it </a:t>
            </a:r>
            <a:r>
              <a:rPr lang="en-GB" sz="2800" dirty="0" smtClean="0"/>
              <a:t>right </a:t>
            </a:r>
            <a:r>
              <a:rPr lang="en-GB" sz="2800" dirty="0" smtClean="0"/>
              <a:t>if not do not worry it was a tricky one.it is because </a:t>
            </a:r>
            <a:r>
              <a:rPr lang="en-GB" sz="2800" dirty="0" smtClean="0"/>
              <a:t>wolves </a:t>
            </a:r>
            <a:r>
              <a:rPr lang="en-GB" sz="2800" dirty="0" smtClean="0"/>
              <a:t>evolved from dogs 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71584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THANKU FOR READING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I HOPE YOU ENJOYED 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I hope you learned  lots from this presentation bye 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4458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Feathered</Template>
  <TotalTime>177</TotalTime>
  <Words>334</Words>
  <Application>Microsoft Office PowerPoint</Application>
  <PresentationFormat>Widescreen</PresentationFormat>
  <Paragraphs>35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Calibri</vt:lpstr>
      <vt:lpstr>Century Schoolbook</vt:lpstr>
      <vt:lpstr>Corbel</vt:lpstr>
      <vt:lpstr>Wingdings</vt:lpstr>
      <vt:lpstr>Feathered</vt:lpstr>
      <vt:lpstr>   WOLVES  </vt:lpstr>
      <vt:lpstr>INTRESTING FACTS</vt:lpstr>
      <vt:lpstr>FACTS</vt:lpstr>
      <vt:lpstr>FACTS</vt:lpstr>
      <vt:lpstr>PIKCHES did you no that wolves are one of the most dangerous  animals because they can kill a human but that is very rare .</vt:lpstr>
      <vt:lpstr>WHAT DO THEY EAT</vt:lpstr>
      <vt:lpstr>PICHES </vt:lpstr>
      <vt:lpstr>What colour    eyes do they have </vt:lpstr>
      <vt:lpstr>NEWBORN </vt:lpstr>
      <vt:lpstr>True or foals </vt:lpstr>
      <vt:lpstr>It wasnt </vt:lpstr>
      <vt:lpstr>THANKU FOR READING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WOLFS</dc:title>
  <dc:creator>student user</dc:creator>
  <cp:lastModifiedBy>student user</cp:lastModifiedBy>
  <cp:revision>24</cp:revision>
  <dcterms:created xsi:type="dcterms:W3CDTF">2021-03-17T14:08:52Z</dcterms:created>
  <dcterms:modified xsi:type="dcterms:W3CDTF">2021-03-24T14:14:57Z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74062900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