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87" d="100"/>
          <a:sy n="87" d="100"/>
        </p:scale>
        <p:origin x="298" y="1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smtClean="0"/>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27-Sep-18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27-Sep-18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smtClean="0"/>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27-Sep-18</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27-Sep-18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27-Sep-18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27-Sep-18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27-Sep-18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27-Sep-18</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27-Sep-18</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27-Sep-18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27-Sep-18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27-Sep-18</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Changes to spelling homework</a:t>
            </a:r>
            <a:endParaRPr lang="en-US" dirty="0"/>
          </a:p>
        </p:txBody>
      </p:sp>
      <p:sp>
        <p:nvSpPr>
          <p:cNvPr id="3" name="Subtitle 2"/>
          <p:cNvSpPr>
            <a:spLocks noGrp="1"/>
          </p:cNvSpPr>
          <p:nvPr>
            <p:ph type="subTitle" idx="1"/>
          </p:nvPr>
        </p:nvSpPr>
        <p:spPr/>
        <p:txBody>
          <a:bodyPr/>
          <a:lstStyle/>
          <a:p>
            <a:r>
              <a:rPr lang="en-US" dirty="0" smtClean="0"/>
              <a:t>Parent Forum – 27</a:t>
            </a:r>
            <a:r>
              <a:rPr lang="en-US" baseline="30000" dirty="0" smtClean="0"/>
              <a:t>th</a:t>
            </a:r>
            <a:r>
              <a:rPr lang="en-US" dirty="0" smtClean="0"/>
              <a:t> September 2018</a:t>
            </a:r>
          </a:p>
          <a:p>
            <a:r>
              <a:rPr lang="en-US" smtClean="0"/>
              <a:t>Welcome!</a:t>
            </a:r>
            <a:endParaRPr lang="en-US" dirty="0"/>
          </a:p>
        </p:txBody>
      </p:sp>
    </p:spTree>
    <p:extLst>
      <p:ext uri="{BB962C8B-B14F-4D97-AF65-F5344CB8AC3E}">
        <p14:creationId xmlns:p14="http://schemas.microsoft.com/office/powerpoint/2010/main" val="3746325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a:t>
            </a:r>
            <a:endParaRPr lang="en-US" dirty="0"/>
          </a:p>
        </p:txBody>
      </p:sp>
      <p:sp>
        <p:nvSpPr>
          <p:cNvPr id="3" name="Content Placeholder 2"/>
          <p:cNvSpPr>
            <a:spLocks noGrp="1"/>
          </p:cNvSpPr>
          <p:nvPr>
            <p:ph idx="1"/>
          </p:nvPr>
        </p:nvSpPr>
        <p:spPr>
          <a:xfrm>
            <a:off x="1069848" y="1772356"/>
            <a:ext cx="10058400" cy="4399844"/>
          </a:xfrm>
        </p:spPr>
        <p:txBody>
          <a:bodyPr/>
          <a:lstStyle/>
          <a:p>
            <a:r>
              <a:rPr lang="en-US" dirty="0" smtClean="0"/>
              <a:t>The spelling expectation has risen with the current curriculum.</a:t>
            </a:r>
          </a:p>
          <a:p>
            <a:r>
              <a:rPr lang="en-US" dirty="0" smtClean="0"/>
              <a:t>Our spelling is not as consistently good as it could be.</a:t>
            </a:r>
          </a:p>
          <a:p>
            <a:r>
              <a:rPr lang="en-US" dirty="0" smtClean="0"/>
              <a:t>This is preventing children achieving ARE and ARE+ in writing.</a:t>
            </a:r>
          </a:p>
          <a:p>
            <a:r>
              <a:rPr lang="en-US" dirty="0" smtClean="0"/>
              <a:t>Spelling words that are sent home are learnt by rote, and are not always applied in future writing. </a:t>
            </a:r>
          </a:p>
          <a:p>
            <a:r>
              <a:rPr lang="en-US" dirty="0" smtClean="0"/>
              <a:t>Spelling lists do not help children to apply spelling or phonics rules to unknown words in their writing. </a:t>
            </a:r>
          </a:p>
          <a:p>
            <a:r>
              <a:rPr lang="en-US" dirty="0" smtClean="0"/>
              <a:t>Already this term, we have had an expert in spelling come to guide our new strategy, and, where she has seen this format applied, she has seen great improvement in independent applied spelling. </a:t>
            </a:r>
          </a:p>
          <a:p>
            <a:endParaRPr lang="en-US" dirty="0" smtClean="0"/>
          </a:p>
          <a:p>
            <a:endParaRPr lang="en-US" dirty="0"/>
          </a:p>
        </p:txBody>
      </p:sp>
    </p:spTree>
    <p:extLst>
      <p:ext uri="{BB962C8B-B14F-4D97-AF65-F5344CB8AC3E}">
        <p14:creationId xmlns:p14="http://schemas.microsoft.com/office/powerpoint/2010/main" val="1748699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4238" y="-165642"/>
            <a:ext cx="10058400" cy="1609344"/>
          </a:xfrm>
        </p:spPr>
        <p:txBody>
          <a:bodyPr/>
          <a:lstStyle/>
          <a:p>
            <a:r>
              <a:rPr lang="en-US" dirty="0" smtClean="0"/>
              <a:t>What?</a:t>
            </a:r>
            <a:endParaRPr lang="en-US" dirty="0"/>
          </a:p>
        </p:txBody>
      </p:sp>
      <p:sp>
        <p:nvSpPr>
          <p:cNvPr id="3" name="Content Placeholder 2"/>
          <p:cNvSpPr>
            <a:spLocks noGrp="1"/>
          </p:cNvSpPr>
          <p:nvPr>
            <p:ph idx="1"/>
          </p:nvPr>
        </p:nvSpPr>
        <p:spPr>
          <a:xfrm>
            <a:off x="1143441" y="872556"/>
            <a:ext cx="10636730" cy="1886148"/>
          </a:xfrm>
        </p:spPr>
        <p:txBody>
          <a:bodyPr>
            <a:normAutofit lnSpcReduction="10000"/>
          </a:bodyPr>
          <a:lstStyle/>
          <a:p>
            <a:r>
              <a:rPr lang="en-US" dirty="0" smtClean="0"/>
              <a:t>Instead of a list of words sent home, children will be given a task linked to the spelling or phonics rule/s they are learning that week. For example, correct a passage with mistakes made using the rule, find x amount of words that follow that rule, use Spelling Frame to help you know a range of words. </a:t>
            </a:r>
          </a:p>
          <a:p>
            <a:r>
              <a:rPr lang="en-US" dirty="0" smtClean="0"/>
              <a:t>There will be a set of example words that follow the rule given – these </a:t>
            </a:r>
            <a:r>
              <a:rPr lang="en-US" b="1" dirty="0" smtClean="0"/>
              <a:t>will not </a:t>
            </a:r>
            <a:r>
              <a:rPr lang="en-US" dirty="0" smtClean="0"/>
              <a:t>be the words tested. </a:t>
            </a:r>
          </a:p>
          <a:p>
            <a:endParaRPr lang="en-US" dirty="0" smtClean="0"/>
          </a:p>
        </p:txBody>
      </p:sp>
      <p:pic>
        <p:nvPicPr>
          <p:cNvPr id="4" name="Picture 3"/>
          <p:cNvPicPr>
            <a:picLocks noChangeAspect="1"/>
          </p:cNvPicPr>
          <p:nvPr/>
        </p:nvPicPr>
        <p:blipFill>
          <a:blip r:embed="rId2"/>
          <a:stretch>
            <a:fillRect/>
          </a:stretch>
        </p:blipFill>
        <p:spPr>
          <a:xfrm>
            <a:off x="264636" y="3025422"/>
            <a:ext cx="5993970" cy="3339508"/>
          </a:xfrm>
          <a:prstGeom prst="rect">
            <a:avLst/>
          </a:prstGeom>
        </p:spPr>
      </p:pic>
      <p:sp>
        <p:nvSpPr>
          <p:cNvPr id="5" name="Rectangle 4"/>
          <p:cNvSpPr/>
          <p:nvPr/>
        </p:nvSpPr>
        <p:spPr>
          <a:xfrm>
            <a:off x="6275650" y="2370548"/>
            <a:ext cx="5318365" cy="4093428"/>
          </a:xfrm>
          <a:prstGeom prst="rect">
            <a:avLst/>
          </a:prstGeom>
        </p:spPr>
        <p:txBody>
          <a:bodyPr wrap="square">
            <a:spAutoFit/>
          </a:bodyPr>
          <a:lstStyle/>
          <a:p>
            <a:pPr marL="285750" indent="-285750">
              <a:buClr>
                <a:schemeClr val="accent2"/>
              </a:buClr>
              <a:buFont typeface="Wingdings" panose="05000000000000000000" pitchFamily="2" charset="2"/>
              <a:buChar char="§"/>
            </a:pPr>
            <a:r>
              <a:rPr lang="en-US" sz="2000" dirty="0"/>
              <a:t>Children will be given unknown words during the Friday test that follow the rule they have been learning. </a:t>
            </a:r>
            <a:r>
              <a:rPr lang="en-US" sz="2000" dirty="0" smtClean="0"/>
              <a:t>This will help develop the children’s ability to spell unknown words. </a:t>
            </a:r>
            <a:endParaRPr lang="en-US" sz="2000" dirty="0"/>
          </a:p>
          <a:p>
            <a:pPr marL="285750" indent="-285750">
              <a:buClr>
                <a:schemeClr val="accent2"/>
              </a:buClr>
              <a:buFont typeface="Wingdings" panose="05000000000000000000" pitchFamily="2" charset="2"/>
              <a:buChar char="§"/>
            </a:pPr>
            <a:r>
              <a:rPr lang="en-US" sz="2000" dirty="0"/>
              <a:t>Lime and Elder will continue to have 5 </a:t>
            </a:r>
            <a:r>
              <a:rPr lang="en-US" sz="2000" dirty="0" smtClean="0"/>
              <a:t>spelling errors from </a:t>
            </a:r>
            <a:r>
              <a:rPr lang="en-US" sz="2000" dirty="0"/>
              <a:t>their own </a:t>
            </a:r>
            <a:r>
              <a:rPr lang="en-US" sz="2000" dirty="0" smtClean="0"/>
              <a:t>work to learn, </a:t>
            </a:r>
            <a:r>
              <a:rPr lang="en-US" sz="2000" dirty="0"/>
              <a:t>as this is crucial to aiding ‘catch up’ with everyday words. </a:t>
            </a:r>
            <a:endParaRPr lang="en-US" sz="2000" dirty="0" smtClean="0"/>
          </a:p>
          <a:p>
            <a:pPr marL="285750" indent="-285750">
              <a:buClr>
                <a:schemeClr val="accent2"/>
              </a:buClr>
              <a:buFont typeface="Wingdings" panose="05000000000000000000" pitchFamily="2" charset="2"/>
              <a:buChar char="§"/>
            </a:pPr>
            <a:r>
              <a:rPr lang="en-US" sz="2000" dirty="0" smtClean="0"/>
              <a:t>Common exception words, and word list words will not be tested weekly, but it is expected that the children work on these words at home, as ongoing learning. </a:t>
            </a:r>
            <a:endParaRPr lang="en-US" sz="2000" dirty="0"/>
          </a:p>
        </p:txBody>
      </p:sp>
    </p:spTree>
    <p:extLst>
      <p:ext uri="{BB962C8B-B14F-4D97-AF65-F5344CB8AC3E}">
        <p14:creationId xmlns:p14="http://schemas.microsoft.com/office/powerpoint/2010/main" val="4126365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a:t>
            </a:r>
            <a:endParaRPr lang="en-US" dirty="0"/>
          </a:p>
        </p:txBody>
      </p:sp>
      <p:sp>
        <p:nvSpPr>
          <p:cNvPr id="3" name="Content Placeholder 2"/>
          <p:cNvSpPr>
            <a:spLocks noGrp="1"/>
          </p:cNvSpPr>
          <p:nvPr>
            <p:ph idx="1"/>
          </p:nvPr>
        </p:nvSpPr>
        <p:spPr/>
        <p:txBody>
          <a:bodyPr/>
          <a:lstStyle/>
          <a:p>
            <a:r>
              <a:rPr lang="en-US" dirty="0" smtClean="0"/>
              <a:t>We will be sending this format out in this week’s homework.</a:t>
            </a:r>
          </a:p>
          <a:p>
            <a:r>
              <a:rPr lang="en-US" dirty="0" smtClean="0"/>
              <a:t>This will be today, as we have an Inset day tomorrow. This is good, as it gives everyone an extra day to have a go at this format. </a:t>
            </a:r>
          </a:p>
        </p:txBody>
      </p:sp>
    </p:spTree>
    <p:extLst>
      <p:ext uri="{BB962C8B-B14F-4D97-AF65-F5344CB8AC3E}">
        <p14:creationId xmlns:p14="http://schemas.microsoft.com/office/powerpoint/2010/main" val="1287136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you think would help?</a:t>
            </a:r>
            <a:endParaRPr lang="en-US" dirty="0"/>
          </a:p>
        </p:txBody>
      </p:sp>
    </p:spTree>
    <p:extLst>
      <p:ext uri="{BB962C8B-B14F-4D97-AF65-F5344CB8AC3E}">
        <p14:creationId xmlns:p14="http://schemas.microsoft.com/office/powerpoint/2010/main" val="22697585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TM03090434[[fn=Wood Type]]</Template>
  <TotalTime>33</TotalTime>
  <Words>359</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Rockwell</vt:lpstr>
      <vt:lpstr>Rockwell Condensed</vt:lpstr>
      <vt:lpstr>Wingdings</vt:lpstr>
      <vt:lpstr>Wood Type</vt:lpstr>
      <vt:lpstr>Changes to spelling homework</vt:lpstr>
      <vt:lpstr>Why?</vt:lpstr>
      <vt:lpstr>What?</vt:lpstr>
      <vt:lpstr>When?</vt:lpstr>
      <vt:lpstr>What do you think would help?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Changes to spelling homework</dc:title>
  <dc:creator>Lucie  Moore</dc:creator>
  <cp:lastModifiedBy>Lucie  Moore</cp:lastModifiedBy>
  <cp:revision>5</cp:revision>
  <dcterms:created xsi:type="dcterms:W3CDTF">2018-09-26T16:31:52Z</dcterms:created>
  <dcterms:modified xsi:type="dcterms:W3CDTF">2018-09-27T07:02:37Z</dcterms:modified>
</cp:coreProperties>
</file>