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0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inkuknow.co.uk/parents/" TargetMode="External"/><Relationship Id="rId2" Type="http://schemas.openxmlformats.org/officeDocument/2006/relationships/hyperlink" Target="http://www.net-aware.org.u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Parents Forum: Wednesday 6</a:t>
            </a:r>
            <a:r>
              <a:rPr lang="en-GB" baseline="30000" dirty="0" smtClean="0"/>
              <a:t>th</a:t>
            </a:r>
            <a:r>
              <a:rPr lang="en-GB" dirty="0" smtClean="0"/>
              <a:t> May 2015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 smtClean="0"/>
              <a:t>Update on assessment reform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 smtClean="0"/>
              <a:t>Parent/school agreement- Our Parent Promise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 smtClean="0"/>
              <a:t>E-safety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650" y="521825"/>
            <a:ext cx="209550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87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did we get to? What’s new?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5976" y="1855394"/>
            <a:ext cx="5121379" cy="390639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7334" y="1632857"/>
            <a:ext cx="39786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/>
              <a:t>Current Year R model: </a:t>
            </a:r>
            <a:r>
              <a:rPr lang="en-GB" sz="2800" dirty="0" smtClean="0"/>
              <a:t>GLD</a:t>
            </a:r>
          </a:p>
          <a:p>
            <a:r>
              <a:rPr lang="en-GB" sz="2800" dirty="0" smtClean="0"/>
              <a:t>Good level of development</a:t>
            </a:r>
          </a:p>
          <a:p>
            <a:endParaRPr lang="en-GB" sz="2800" dirty="0"/>
          </a:p>
          <a:p>
            <a:r>
              <a:rPr lang="en-GB" sz="2800" u="sng" dirty="0" smtClean="0"/>
              <a:t>Next year model: </a:t>
            </a:r>
            <a:r>
              <a:rPr lang="en-GB" sz="2800" dirty="0" smtClean="0"/>
              <a:t>Baseline</a:t>
            </a:r>
          </a:p>
          <a:p>
            <a:r>
              <a:rPr lang="en-GB" sz="2800" dirty="0" smtClean="0"/>
              <a:t>Will that give an end assessment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3548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1" y="2481943"/>
            <a:ext cx="4229004" cy="36762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5110" y="867748"/>
            <a:ext cx="2080727" cy="5654350"/>
          </a:xfrm>
        </p:spPr>
        <p:txBody>
          <a:bodyPr/>
          <a:lstStyle/>
          <a:p>
            <a:pPr algn="ctr"/>
            <a:r>
              <a:rPr lang="en-GB" dirty="0" smtClean="0"/>
              <a:t>These remain the same but we have not got the definitive version of how these are going to be assessed.</a:t>
            </a:r>
          </a:p>
          <a:p>
            <a:pPr algn="ctr"/>
            <a:r>
              <a:rPr lang="en-GB" u="sng" dirty="0" smtClean="0"/>
              <a:t>KS1:</a:t>
            </a:r>
          </a:p>
          <a:p>
            <a:pPr algn="ctr"/>
            <a:r>
              <a:rPr lang="en-GB" dirty="0" smtClean="0"/>
              <a:t>English: Reading and GPS</a:t>
            </a:r>
          </a:p>
          <a:p>
            <a:pPr algn="ctr"/>
            <a:r>
              <a:rPr lang="en-GB" dirty="0" smtClean="0"/>
              <a:t>Maths</a:t>
            </a:r>
          </a:p>
          <a:p>
            <a:pPr algn="ctr"/>
            <a:r>
              <a:rPr lang="en-GB" u="sng" dirty="0" smtClean="0"/>
              <a:t>KS2:</a:t>
            </a:r>
          </a:p>
          <a:p>
            <a:pPr algn="ctr"/>
            <a:r>
              <a:rPr lang="en-GB" dirty="0" smtClean="0"/>
              <a:t>English: Reading and GPS</a:t>
            </a:r>
          </a:p>
          <a:p>
            <a:pPr algn="ctr"/>
            <a:r>
              <a:rPr lang="en-GB" dirty="0" smtClean="0"/>
              <a:t>Maths</a:t>
            </a:r>
          </a:p>
          <a:p>
            <a:pPr algn="ctr"/>
            <a:r>
              <a:rPr lang="en-GB" dirty="0" smtClean="0"/>
              <a:t>Science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1" y="93959"/>
            <a:ext cx="4236097" cy="261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65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55" y="1063691"/>
            <a:ext cx="8891447" cy="4977672"/>
          </a:xfrm>
        </p:spPr>
        <p:txBody>
          <a:bodyPr/>
          <a:lstStyle/>
          <a:p>
            <a:r>
              <a:rPr lang="en-GB" dirty="0" smtClean="0"/>
              <a:t>Key Stage 1 papers</a:t>
            </a: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6827" y="264368"/>
            <a:ext cx="11256519" cy="1320800"/>
          </a:xfrm>
        </p:spPr>
        <p:txBody>
          <a:bodyPr/>
          <a:lstStyle/>
          <a:p>
            <a:r>
              <a:rPr lang="en-GB" dirty="0" err="1" smtClean="0"/>
              <a:t>Uplevelling</a:t>
            </a:r>
            <a:r>
              <a:rPr lang="en-GB" dirty="0" smtClean="0"/>
              <a:t>- </a:t>
            </a:r>
            <a:r>
              <a:rPr lang="en-GB" sz="3200" dirty="0" smtClean="0"/>
              <a:t>working at the new National Curriculum level</a:t>
            </a:r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827" y="1374866"/>
            <a:ext cx="5476875" cy="4876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2171" y="1489399"/>
            <a:ext cx="5591175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49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5600" y="1642190"/>
            <a:ext cx="8225295" cy="358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95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142" y="157185"/>
            <a:ext cx="11695058" cy="1320800"/>
          </a:xfrm>
        </p:spPr>
        <p:txBody>
          <a:bodyPr/>
          <a:lstStyle/>
          <a:p>
            <a:r>
              <a:rPr lang="en-GB" dirty="0" err="1" smtClean="0"/>
              <a:t>Uplevelling</a:t>
            </a:r>
            <a:r>
              <a:rPr lang="en-GB" dirty="0" smtClean="0"/>
              <a:t>- </a:t>
            </a:r>
            <a:r>
              <a:rPr lang="en-GB" sz="3200" dirty="0" smtClean="0"/>
              <a:t>working at the new National Curriculum level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142" y="1220327"/>
            <a:ext cx="8596668" cy="3880773"/>
          </a:xfrm>
        </p:spPr>
        <p:txBody>
          <a:bodyPr/>
          <a:lstStyle/>
          <a:p>
            <a:r>
              <a:rPr lang="en-GB" dirty="0" smtClean="0"/>
              <a:t>Key Stage 2 papers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4006" y="2535503"/>
            <a:ext cx="4695825" cy="2000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909" y="1539552"/>
            <a:ext cx="4702845" cy="21150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771" y="3654588"/>
            <a:ext cx="485775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90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Parent Promise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2252791"/>
          </a:xfrm>
        </p:spPr>
        <p:txBody>
          <a:bodyPr/>
          <a:lstStyle/>
          <a:p>
            <a:r>
              <a:rPr lang="en-GB" sz="3200" dirty="0" smtClean="0"/>
              <a:t>Why? </a:t>
            </a:r>
          </a:p>
          <a:p>
            <a:r>
              <a:rPr lang="en-GB" sz="3200" dirty="0" smtClean="0"/>
              <a:t>What’s the goal tonight?</a:t>
            </a:r>
          </a:p>
          <a:p>
            <a:r>
              <a:rPr lang="en-GB" sz="3200" dirty="0" smtClean="0"/>
              <a:t>Pupils Promise update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3783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E-safety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http://www.net-aware.org.uk</a:t>
            </a:r>
            <a:r>
              <a:rPr lang="en-GB" dirty="0" smtClean="0">
                <a:hlinkClick r:id="rId2"/>
              </a:rPr>
              <a:t>/#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77334" y="3197681"/>
            <a:ext cx="44591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https://www.thinkuknow.co.uk/parents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379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Next…..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20665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631</TotalTime>
  <Words>134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Parents Forum: Wednesday 6th May 2015</vt:lpstr>
      <vt:lpstr>Where did we get to? What’s new?</vt:lpstr>
      <vt:lpstr>PowerPoint Presentation</vt:lpstr>
      <vt:lpstr>Uplevelling- working at the new National Curriculum level</vt:lpstr>
      <vt:lpstr>PowerPoint Presentation</vt:lpstr>
      <vt:lpstr>Uplevelling- working at the new National Curriculum level</vt:lpstr>
      <vt:lpstr>Our Parent Promise</vt:lpstr>
      <vt:lpstr>E-safety</vt:lpstr>
      <vt:lpstr>Next…..</vt:lpstr>
    </vt:vector>
  </TitlesOfParts>
  <Company>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Parents Forum: Wednesday 6th May 2015</dc:title>
  <dc:creator>Jo Ayres</dc:creator>
  <cp:lastModifiedBy>Jo Ayres</cp:lastModifiedBy>
  <cp:revision>18</cp:revision>
  <dcterms:created xsi:type="dcterms:W3CDTF">2015-05-05T14:39:00Z</dcterms:created>
  <dcterms:modified xsi:type="dcterms:W3CDTF">2015-05-06T17:39:00Z</dcterms:modified>
</cp:coreProperties>
</file>