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343" autoAdjust="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8B0E2D1-1731-49B2-9A96-9CC6CB2EC0CC}" type="datetimeFigureOut">
              <a:rPr lang="en-GB" smtClean="0"/>
              <a:t>26/03/2021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6D4804-DB17-47BE-B829-5E91E22DFE03}" type="slidenum">
              <a:rPr lang="en-GB" smtClean="0"/>
              <a:t>‹#›</a:t>
            </a:fld>
            <a:endParaRPr lang="en-GB"/>
          </a:p>
        </p:txBody>
      </p:sp>
    </p:spTree>
    <p:extLst>
      <p:ext uri="{BB962C8B-B14F-4D97-AF65-F5344CB8AC3E}">
        <p14:creationId xmlns:p14="http://schemas.microsoft.com/office/powerpoint/2010/main" val="30465381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8B0E2D1-1731-49B2-9A96-9CC6CB2EC0CC}" type="datetimeFigureOut">
              <a:rPr lang="en-GB" smtClean="0"/>
              <a:t>26/03/2021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6D4804-DB17-47BE-B829-5E91E22DFE03}" type="slidenum">
              <a:rPr lang="en-GB" smtClean="0"/>
              <a:t>‹#›</a:t>
            </a:fld>
            <a:endParaRPr lang="en-GB"/>
          </a:p>
        </p:txBody>
      </p:sp>
    </p:spTree>
    <p:extLst>
      <p:ext uri="{BB962C8B-B14F-4D97-AF65-F5344CB8AC3E}">
        <p14:creationId xmlns:p14="http://schemas.microsoft.com/office/powerpoint/2010/main" val="2892830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8B0E2D1-1731-49B2-9A96-9CC6CB2EC0CC}" type="datetimeFigureOut">
              <a:rPr lang="en-GB" smtClean="0"/>
              <a:t>26/03/2021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6D4804-DB17-47BE-B829-5E91E22DFE03}" type="slidenum">
              <a:rPr lang="en-GB" smtClean="0"/>
              <a:t>‹#›</a:t>
            </a:fld>
            <a:endParaRPr lang="en-GB"/>
          </a:p>
        </p:txBody>
      </p:sp>
    </p:spTree>
    <p:extLst>
      <p:ext uri="{BB962C8B-B14F-4D97-AF65-F5344CB8AC3E}">
        <p14:creationId xmlns:p14="http://schemas.microsoft.com/office/powerpoint/2010/main" val="589554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8B0E2D1-1731-49B2-9A96-9CC6CB2EC0CC}" type="datetimeFigureOut">
              <a:rPr lang="en-GB" smtClean="0"/>
              <a:t>26/03/2021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6D4804-DB17-47BE-B829-5E91E22DFE03}" type="slidenum">
              <a:rPr lang="en-GB" smtClean="0"/>
              <a:t>‹#›</a:t>
            </a:fld>
            <a:endParaRPr lang="en-GB"/>
          </a:p>
        </p:txBody>
      </p:sp>
    </p:spTree>
    <p:extLst>
      <p:ext uri="{BB962C8B-B14F-4D97-AF65-F5344CB8AC3E}">
        <p14:creationId xmlns:p14="http://schemas.microsoft.com/office/powerpoint/2010/main" val="27688417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8B0E2D1-1731-49B2-9A96-9CC6CB2EC0CC}" type="datetimeFigureOut">
              <a:rPr lang="en-GB" smtClean="0"/>
              <a:t>26/03/2021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16D4804-DB17-47BE-B829-5E91E22DFE03}" type="slidenum">
              <a:rPr lang="en-GB" smtClean="0"/>
              <a:t>‹#›</a:t>
            </a:fld>
            <a:endParaRPr lang="en-GB"/>
          </a:p>
        </p:txBody>
      </p:sp>
    </p:spTree>
    <p:extLst>
      <p:ext uri="{BB962C8B-B14F-4D97-AF65-F5344CB8AC3E}">
        <p14:creationId xmlns:p14="http://schemas.microsoft.com/office/powerpoint/2010/main" val="18781022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8B0E2D1-1731-49B2-9A96-9CC6CB2EC0CC}" type="datetimeFigureOut">
              <a:rPr lang="en-GB" smtClean="0"/>
              <a:t>26/03/2021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16D4804-DB17-47BE-B829-5E91E22DFE03}" type="slidenum">
              <a:rPr lang="en-GB" smtClean="0"/>
              <a:t>‹#›</a:t>
            </a:fld>
            <a:endParaRPr lang="en-GB"/>
          </a:p>
        </p:txBody>
      </p:sp>
    </p:spTree>
    <p:extLst>
      <p:ext uri="{BB962C8B-B14F-4D97-AF65-F5344CB8AC3E}">
        <p14:creationId xmlns:p14="http://schemas.microsoft.com/office/powerpoint/2010/main" val="23182053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B0E2D1-1731-49B2-9A96-9CC6CB2EC0CC}" type="datetimeFigureOut">
              <a:rPr lang="en-GB" smtClean="0"/>
              <a:t>26/03/2021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16D4804-DB17-47BE-B829-5E91E22DFE03}" type="slidenum">
              <a:rPr lang="en-GB" smtClean="0"/>
              <a:t>‹#›</a:t>
            </a:fld>
            <a:endParaRPr lang="en-GB"/>
          </a:p>
        </p:txBody>
      </p:sp>
    </p:spTree>
    <p:extLst>
      <p:ext uri="{BB962C8B-B14F-4D97-AF65-F5344CB8AC3E}">
        <p14:creationId xmlns:p14="http://schemas.microsoft.com/office/powerpoint/2010/main" val="942061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8B0E2D1-1731-49B2-9A96-9CC6CB2EC0CC}" type="datetimeFigureOut">
              <a:rPr lang="en-GB" smtClean="0"/>
              <a:t>26/03/2021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6D4804-DB17-47BE-B829-5E91E22DFE03}" type="slidenum">
              <a:rPr lang="en-GB" smtClean="0"/>
              <a:t>‹#›</a:t>
            </a:fld>
            <a:endParaRPr lang="en-GB"/>
          </a:p>
        </p:txBody>
      </p:sp>
    </p:spTree>
    <p:extLst>
      <p:ext uri="{BB962C8B-B14F-4D97-AF65-F5344CB8AC3E}">
        <p14:creationId xmlns:p14="http://schemas.microsoft.com/office/powerpoint/2010/main" val="1266609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8B0E2D1-1731-49B2-9A96-9CC6CB2EC0CC}" type="datetimeFigureOut">
              <a:rPr lang="en-GB" smtClean="0"/>
              <a:t>26/03/2021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6D4804-DB17-47BE-B829-5E91E22DFE03}" type="slidenum">
              <a:rPr lang="en-GB" smtClean="0"/>
              <a:t>‹#›</a:t>
            </a:fld>
            <a:endParaRPr lang="en-GB"/>
          </a:p>
        </p:txBody>
      </p:sp>
    </p:spTree>
    <p:extLst>
      <p:ext uri="{BB962C8B-B14F-4D97-AF65-F5344CB8AC3E}">
        <p14:creationId xmlns:p14="http://schemas.microsoft.com/office/powerpoint/2010/main" val="23546576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8B0E2D1-1731-49B2-9A96-9CC6CB2EC0CC}" type="datetimeFigureOut">
              <a:rPr lang="en-GB" smtClean="0"/>
              <a:t>26/03/2021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6D4804-DB17-47BE-B829-5E91E22DFE03}" type="slidenum">
              <a:rPr lang="en-GB" smtClean="0"/>
              <a:t>‹#›</a:t>
            </a:fld>
            <a:endParaRPr lang="en-GB"/>
          </a:p>
        </p:txBody>
      </p:sp>
    </p:spTree>
    <p:extLst>
      <p:ext uri="{BB962C8B-B14F-4D97-AF65-F5344CB8AC3E}">
        <p14:creationId xmlns:p14="http://schemas.microsoft.com/office/powerpoint/2010/main" val="1162596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8B0E2D1-1731-49B2-9A96-9CC6CB2EC0CC}" type="datetimeFigureOut">
              <a:rPr lang="en-GB" smtClean="0"/>
              <a:t>26/03/2021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6D4804-DB17-47BE-B829-5E91E22DFE03}" type="slidenum">
              <a:rPr lang="en-GB" smtClean="0"/>
              <a:t>‹#›</a:t>
            </a:fld>
            <a:endParaRPr lang="en-GB"/>
          </a:p>
        </p:txBody>
      </p:sp>
    </p:spTree>
    <p:extLst>
      <p:ext uri="{BB962C8B-B14F-4D97-AF65-F5344CB8AC3E}">
        <p14:creationId xmlns:p14="http://schemas.microsoft.com/office/powerpoint/2010/main" val="1570881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B0E2D1-1731-49B2-9A96-9CC6CB2EC0CC}" type="datetimeFigureOut">
              <a:rPr lang="en-GB" smtClean="0"/>
              <a:t>26/03/2021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6D4804-DB17-47BE-B829-5E91E22DFE03}" type="slidenum">
              <a:rPr lang="en-GB" smtClean="0"/>
              <a:t>‹#›</a:t>
            </a:fld>
            <a:endParaRPr lang="en-GB"/>
          </a:p>
        </p:txBody>
      </p:sp>
    </p:spTree>
    <p:extLst>
      <p:ext uri="{BB962C8B-B14F-4D97-AF65-F5344CB8AC3E}">
        <p14:creationId xmlns:p14="http://schemas.microsoft.com/office/powerpoint/2010/main" val="34389267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ctrTitle"/>
          </p:nvPr>
        </p:nvSpPr>
        <p:spPr>
          <a:xfrm>
            <a:off x="1863634" y="1488123"/>
            <a:ext cx="9144000" cy="2387600"/>
          </a:xfrm>
        </p:spPr>
        <p:txBody>
          <a:bodyPr>
            <a:normAutofit/>
          </a:bodyPr>
          <a:lstStyle/>
          <a:p>
            <a:r>
              <a:rPr lang="en-GB" sz="4800" dirty="0" smtClean="0">
                <a:solidFill>
                  <a:srgbClr val="00B0F0"/>
                </a:solidFill>
                <a:latin typeface="Algerian" panose="04020705040A02060702" pitchFamily="82" charset="0"/>
              </a:rPr>
              <a:t>Lets learn about snow leopards!!!!</a:t>
            </a:r>
            <a:endParaRPr lang="en-GB" sz="4800" dirty="0">
              <a:solidFill>
                <a:srgbClr val="0070C0"/>
              </a:solidFill>
              <a:latin typeface="Algerian" panose="04020705040A02060702" pitchFamily="82" charset="0"/>
            </a:endParaRPr>
          </a:p>
        </p:txBody>
      </p:sp>
      <p:sp>
        <p:nvSpPr>
          <p:cNvPr id="3" name="Subtitle 2"/>
          <p:cNvSpPr>
            <a:spLocks noGrp="1"/>
          </p:cNvSpPr>
          <p:nvPr>
            <p:ph type="subTitle" idx="1"/>
          </p:nvPr>
        </p:nvSpPr>
        <p:spPr>
          <a:xfrm>
            <a:off x="1554480" y="3618410"/>
            <a:ext cx="9113520" cy="1639389"/>
          </a:xfrm>
        </p:spPr>
        <p:txBody>
          <a:bodyPr>
            <a:normAutofit/>
          </a:bodyPr>
          <a:lstStyle/>
          <a:p>
            <a:r>
              <a:rPr lang="en-GB" sz="3200" dirty="0" smtClean="0">
                <a:solidFill>
                  <a:srgbClr val="FFFF00"/>
                </a:solidFill>
              </a:rPr>
              <a:t>What is a snow leopard? Well lets find out. </a:t>
            </a:r>
          </a:p>
          <a:p>
            <a:r>
              <a:rPr lang="en-GB" sz="3200" dirty="0" smtClean="0">
                <a:solidFill>
                  <a:srgbClr val="FFFF00"/>
                </a:solidFill>
              </a:rPr>
              <a:t>A snow leopard is a large cat. </a:t>
            </a:r>
            <a:endParaRPr lang="en-GB" sz="3200" dirty="0">
              <a:solidFill>
                <a:srgbClr val="FFC000"/>
              </a:solidFill>
            </a:endParaRPr>
          </a:p>
        </p:txBody>
      </p:sp>
      <p:pic>
        <p:nvPicPr>
          <p:cNvPr id="4" name="Picture 3"/>
          <p:cNvPicPr>
            <a:picLocks noChangeAspect="1"/>
          </p:cNvPicPr>
          <p:nvPr/>
        </p:nvPicPr>
        <p:blipFill>
          <a:blip r:embed="rId2"/>
          <a:stretch>
            <a:fillRect/>
          </a:stretch>
        </p:blipFill>
        <p:spPr>
          <a:xfrm flipH="1">
            <a:off x="0" y="4558936"/>
            <a:ext cx="4075615" cy="2299064"/>
          </a:xfrm>
          <a:prstGeom prst="rect">
            <a:avLst/>
          </a:prstGeom>
        </p:spPr>
      </p:pic>
      <p:pic>
        <p:nvPicPr>
          <p:cNvPr id="5" name="Picture 4"/>
          <p:cNvPicPr>
            <a:picLocks noChangeAspect="1"/>
          </p:cNvPicPr>
          <p:nvPr/>
        </p:nvPicPr>
        <p:blipFill>
          <a:blip r:embed="rId3"/>
          <a:stretch>
            <a:fillRect/>
          </a:stretch>
        </p:blipFill>
        <p:spPr>
          <a:xfrm>
            <a:off x="8764748" y="4367530"/>
            <a:ext cx="3427252" cy="2490470"/>
          </a:xfrm>
          <a:prstGeom prst="rect">
            <a:avLst/>
          </a:prstGeom>
        </p:spPr>
      </p:pic>
      <p:pic>
        <p:nvPicPr>
          <p:cNvPr id="7" name="Picture 6" descr="Snow Leopard Cubs | Two month old snow leopard cubs at the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7" y="0"/>
            <a:ext cx="3726413" cy="2474571"/>
          </a:xfrm>
          <a:prstGeom prst="rect">
            <a:avLst/>
          </a:prstGeom>
        </p:spPr>
      </p:pic>
    </p:spTree>
    <p:extLst>
      <p:ext uri="{BB962C8B-B14F-4D97-AF65-F5344CB8AC3E}">
        <p14:creationId xmlns:p14="http://schemas.microsoft.com/office/powerpoint/2010/main" val="12216992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C000"/>
                </a:solidFill>
              </a:rPr>
              <a:t>Where do snow leopards live?</a:t>
            </a:r>
            <a:br>
              <a:rPr lang="en-GB" dirty="0" smtClean="0">
                <a:solidFill>
                  <a:srgbClr val="FFC000"/>
                </a:solidFill>
              </a:rPr>
            </a:br>
            <a:endParaRPr lang="en-GB" dirty="0">
              <a:solidFill>
                <a:srgbClr val="FFC000"/>
              </a:solidFill>
            </a:endParaRPr>
          </a:p>
        </p:txBody>
      </p:sp>
      <p:sp>
        <p:nvSpPr>
          <p:cNvPr id="3" name="Content Placeholder 2"/>
          <p:cNvSpPr>
            <a:spLocks noGrp="1"/>
          </p:cNvSpPr>
          <p:nvPr>
            <p:ph idx="1"/>
          </p:nvPr>
        </p:nvSpPr>
        <p:spPr/>
        <p:txBody>
          <a:bodyPr/>
          <a:lstStyle/>
          <a:p>
            <a:pPr marL="0" indent="0">
              <a:buNone/>
            </a:pPr>
            <a:r>
              <a:rPr lang="en-GB" dirty="0" smtClean="0">
                <a:solidFill>
                  <a:srgbClr val="FFC000"/>
                </a:solidFill>
              </a:rPr>
              <a:t>Well lets find out. Now where do we start we start here. Snow leopards live in all different countries like the central of Asia and southern Russia and also China ,India  too and all of those countries !!!!!!!!! Snow leopards are mostly found in central Asia.</a:t>
            </a:r>
            <a:endParaRPr lang="en-GB" dirty="0">
              <a:solidFill>
                <a:srgbClr val="FFC000"/>
              </a:solidFill>
            </a:endParaRPr>
          </a:p>
        </p:txBody>
      </p:sp>
      <p:pic>
        <p:nvPicPr>
          <p:cNvPr id="6" name="Picture 5"/>
          <p:cNvPicPr>
            <a:picLocks noChangeAspect="1"/>
          </p:cNvPicPr>
          <p:nvPr/>
        </p:nvPicPr>
        <p:blipFill>
          <a:blip r:embed="rId2"/>
          <a:stretch>
            <a:fillRect/>
          </a:stretch>
        </p:blipFill>
        <p:spPr>
          <a:xfrm>
            <a:off x="353786" y="3452892"/>
            <a:ext cx="3300549" cy="2466817"/>
          </a:xfrm>
          <a:prstGeom prst="rect">
            <a:avLst/>
          </a:prstGeom>
        </p:spPr>
      </p:pic>
      <p:pic>
        <p:nvPicPr>
          <p:cNvPr id="4" name="Picture 3" descr="Snow Leopard | 100 Pictures #25 - Eyes | Ken Sutton | Flick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54335" y="3452892"/>
            <a:ext cx="2596242" cy="2077690"/>
          </a:xfrm>
          <a:prstGeom prst="rect">
            <a:avLst/>
          </a:prstGeom>
        </p:spPr>
      </p:pic>
      <p:pic>
        <p:nvPicPr>
          <p:cNvPr id="5" name="Picture 4" descr="Leopard Cub Lying Down Free Stock Photo - Public Domain ..."/>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50577" y="3452892"/>
            <a:ext cx="4005943" cy="2587398"/>
          </a:xfrm>
          <a:prstGeom prst="rect">
            <a:avLst/>
          </a:prstGeom>
        </p:spPr>
      </p:pic>
    </p:spTree>
    <p:extLst>
      <p:ext uri="{BB962C8B-B14F-4D97-AF65-F5344CB8AC3E}">
        <p14:creationId xmlns:p14="http://schemas.microsoft.com/office/powerpoint/2010/main" val="3531024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91440"/>
            <a:ext cx="10670177" cy="4180114"/>
          </a:xfrm>
        </p:spPr>
        <p:txBody>
          <a:bodyPr>
            <a:normAutofit/>
          </a:bodyPr>
          <a:lstStyle/>
          <a:p>
            <a:r>
              <a:rPr lang="en-GB" sz="5400" dirty="0" smtClean="0">
                <a:solidFill>
                  <a:srgbClr val="0070C0"/>
                </a:solidFill>
                <a:latin typeface="AGThisCouldveBeenAnEmail" panose="02000603000000000000" pitchFamily="2" charset="0"/>
                <a:ea typeface="AGThisCouldveBeenAnEmail" panose="02000603000000000000" pitchFamily="2" charset="0"/>
              </a:rPr>
              <a:t>Snow leopards Habitats </a:t>
            </a:r>
            <a:r>
              <a:rPr lang="en-GB" sz="5400" dirty="0" smtClean="0">
                <a:solidFill>
                  <a:srgbClr val="0070C0"/>
                </a:solidFill>
              </a:rPr>
              <a:t/>
            </a:r>
            <a:br>
              <a:rPr lang="en-GB" sz="5400" dirty="0" smtClean="0">
                <a:solidFill>
                  <a:srgbClr val="0070C0"/>
                </a:solidFill>
              </a:rPr>
            </a:br>
            <a:r>
              <a:rPr lang="en-GB" sz="3200" dirty="0" smtClean="0">
                <a:solidFill>
                  <a:srgbClr val="002060"/>
                </a:solidFill>
              </a:rPr>
              <a:t/>
            </a:r>
            <a:br>
              <a:rPr lang="en-GB" sz="3200" dirty="0" smtClean="0">
                <a:solidFill>
                  <a:srgbClr val="002060"/>
                </a:solidFill>
              </a:rPr>
            </a:br>
            <a:endParaRPr lang="en-GB" sz="5400" dirty="0">
              <a:solidFill>
                <a:srgbClr val="002060"/>
              </a:solidFill>
            </a:endParaRPr>
          </a:p>
        </p:txBody>
      </p:sp>
      <p:sp>
        <p:nvSpPr>
          <p:cNvPr id="3" name="Content Placeholder 2"/>
          <p:cNvSpPr>
            <a:spLocks noGrp="1"/>
          </p:cNvSpPr>
          <p:nvPr>
            <p:ph idx="1"/>
          </p:nvPr>
        </p:nvSpPr>
        <p:spPr/>
        <p:txBody>
          <a:bodyPr/>
          <a:lstStyle/>
          <a:p>
            <a:pPr marL="0" indent="0">
              <a:buNone/>
            </a:pPr>
            <a:r>
              <a:rPr lang="en-GB" dirty="0" smtClean="0">
                <a:solidFill>
                  <a:srgbClr val="FFFF00"/>
                </a:solidFill>
              </a:rPr>
              <a:t>Snow leopards eat slowly usually taking 3 or 4 days to consume a prey animal. Their main prey  is blue sheep.  They can </a:t>
            </a:r>
            <a:r>
              <a:rPr lang="en-GB" dirty="0" smtClean="0">
                <a:solidFill>
                  <a:srgbClr val="FF0000"/>
                </a:solidFill>
              </a:rPr>
              <a:t>NOT! </a:t>
            </a:r>
            <a:r>
              <a:rPr lang="en-GB" dirty="0" smtClean="0">
                <a:solidFill>
                  <a:srgbClr val="FFFF00"/>
                </a:solidFill>
              </a:rPr>
              <a:t>Roar!!!!!</a:t>
            </a:r>
          </a:p>
          <a:p>
            <a:pPr marL="0" indent="0">
              <a:buNone/>
            </a:pPr>
            <a:endParaRPr lang="en-GB" dirty="0">
              <a:solidFill>
                <a:srgbClr val="FFFF00"/>
              </a:solidFill>
            </a:endParaRPr>
          </a:p>
        </p:txBody>
      </p:sp>
      <p:pic>
        <p:nvPicPr>
          <p:cNvPr id="4" name="Picture 3"/>
          <p:cNvPicPr>
            <a:picLocks noChangeAspect="1"/>
          </p:cNvPicPr>
          <p:nvPr/>
        </p:nvPicPr>
        <p:blipFill>
          <a:blip r:embed="rId2"/>
          <a:stretch>
            <a:fillRect/>
          </a:stretch>
        </p:blipFill>
        <p:spPr>
          <a:xfrm>
            <a:off x="542925" y="2957512"/>
            <a:ext cx="2381250" cy="3571875"/>
          </a:xfrm>
          <a:prstGeom prst="rect">
            <a:avLst/>
          </a:prstGeom>
        </p:spPr>
      </p:pic>
      <p:pic>
        <p:nvPicPr>
          <p:cNvPr id="5" name="Picture 4"/>
          <p:cNvPicPr>
            <a:picLocks noChangeAspect="1"/>
          </p:cNvPicPr>
          <p:nvPr/>
        </p:nvPicPr>
        <p:blipFill>
          <a:blip r:embed="rId3"/>
          <a:stretch>
            <a:fillRect/>
          </a:stretch>
        </p:blipFill>
        <p:spPr>
          <a:xfrm>
            <a:off x="2924175" y="3028723"/>
            <a:ext cx="3767364" cy="3767364"/>
          </a:xfrm>
          <a:prstGeom prst="rect">
            <a:avLst/>
          </a:prstGeom>
        </p:spPr>
      </p:pic>
      <p:pic>
        <p:nvPicPr>
          <p:cNvPr id="6" name="Picture 5"/>
          <p:cNvPicPr>
            <a:picLocks noChangeAspect="1"/>
          </p:cNvPicPr>
          <p:nvPr/>
        </p:nvPicPr>
        <p:blipFill>
          <a:blip r:embed="rId4"/>
          <a:stretch>
            <a:fillRect/>
          </a:stretch>
        </p:blipFill>
        <p:spPr>
          <a:xfrm>
            <a:off x="6691539" y="3371849"/>
            <a:ext cx="5444152" cy="3424237"/>
          </a:xfrm>
          <a:prstGeom prst="rect">
            <a:avLst/>
          </a:prstGeom>
        </p:spPr>
      </p:pic>
    </p:spTree>
    <p:extLst>
      <p:ext uri="{BB962C8B-B14F-4D97-AF65-F5344CB8AC3E}">
        <p14:creationId xmlns:p14="http://schemas.microsoft.com/office/powerpoint/2010/main" val="19918233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sz="4800" dirty="0" smtClean="0">
                <a:solidFill>
                  <a:srgbClr val="FFFF00"/>
                </a:solidFill>
              </a:rPr>
              <a:t/>
            </a:r>
            <a:br>
              <a:rPr lang="en-GB" sz="4800" dirty="0" smtClean="0">
                <a:solidFill>
                  <a:srgbClr val="FFFF00"/>
                </a:solidFill>
              </a:rPr>
            </a:br>
            <a:r>
              <a:rPr lang="en-GB" sz="4800" dirty="0" smtClean="0">
                <a:solidFill>
                  <a:srgbClr val="FFFF00"/>
                </a:solidFill>
                <a:latin typeface="Algerian" panose="04020705040A02060702" pitchFamily="82" charset="0"/>
              </a:rPr>
              <a:t>Snow leopards </a:t>
            </a:r>
            <a:br>
              <a:rPr lang="en-GB" sz="4800" dirty="0" smtClean="0">
                <a:solidFill>
                  <a:srgbClr val="FFFF00"/>
                </a:solidFill>
                <a:latin typeface="Algerian" panose="04020705040A02060702" pitchFamily="82" charset="0"/>
              </a:rPr>
            </a:br>
            <a:r>
              <a:rPr lang="en-GB" sz="4800" dirty="0" smtClean="0">
                <a:solidFill>
                  <a:srgbClr val="FFFF00"/>
                </a:solidFill>
                <a:latin typeface="Algerian" panose="04020705040A02060702" pitchFamily="82" charset="0"/>
              </a:rPr>
              <a:t>Shoes!</a:t>
            </a:r>
            <a:br>
              <a:rPr lang="en-GB" sz="4800" dirty="0" smtClean="0">
                <a:solidFill>
                  <a:srgbClr val="FFFF00"/>
                </a:solidFill>
                <a:latin typeface="Algerian" panose="04020705040A02060702" pitchFamily="82" charset="0"/>
              </a:rPr>
            </a:br>
            <a:r>
              <a:rPr lang="en-GB" sz="4800" dirty="0">
                <a:solidFill>
                  <a:srgbClr val="FFFF00"/>
                </a:solidFill>
              </a:rPr>
              <a:t/>
            </a:r>
            <a:br>
              <a:rPr lang="en-GB" sz="4800" dirty="0">
                <a:solidFill>
                  <a:srgbClr val="FFFF00"/>
                </a:solidFill>
              </a:rPr>
            </a:br>
            <a:endParaRPr lang="en-GB" sz="4800" dirty="0">
              <a:solidFill>
                <a:srgbClr val="FFFF00"/>
              </a:solidFill>
            </a:endParaRPr>
          </a:p>
        </p:txBody>
      </p:sp>
      <p:sp>
        <p:nvSpPr>
          <p:cNvPr id="3" name="Subtitle 2"/>
          <p:cNvSpPr>
            <a:spLocks noGrp="1"/>
          </p:cNvSpPr>
          <p:nvPr>
            <p:ph type="subTitle" idx="1"/>
          </p:nvPr>
        </p:nvSpPr>
        <p:spPr>
          <a:xfrm>
            <a:off x="3276600" y="2720976"/>
            <a:ext cx="9144000" cy="1655762"/>
          </a:xfrm>
        </p:spPr>
        <p:txBody>
          <a:bodyPr>
            <a:normAutofit/>
          </a:bodyPr>
          <a:lstStyle/>
          <a:p>
            <a:r>
              <a:rPr lang="en-GB" sz="3600" dirty="0" smtClean="0">
                <a:solidFill>
                  <a:srgbClr val="FFFF00"/>
                </a:solidFill>
              </a:rPr>
              <a:t>Snow leopards wear natural  snowshoes  their</a:t>
            </a:r>
          </a:p>
          <a:p>
            <a:r>
              <a:rPr lang="en-GB" sz="3600" dirty="0">
                <a:solidFill>
                  <a:srgbClr val="FFFF00"/>
                </a:solidFill>
              </a:rPr>
              <a:t>s</a:t>
            </a:r>
            <a:r>
              <a:rPr lang="en-GB" sz="3600" dirty="0" smtClean="0">
                <a:solidFill>
                  <a:srgbClr val="FFFF00"/>
                </a:solidFill>
              </a:rPr>
              <a:t>hoes keep their feet warm. </a:t>
            </a:r>
          </a:p>
        </p:txBody>
      </p:sp>
      <p:pic>
        <p:nvPicPr>
          <p:cNvPr id="7" name="Picture 6"/>
          <p:cNvPicPr>
            <a:picLocks noChangeAspect="1"/>
          </p:cNvPicPr>
          <p:nvPr/>
        </p:nvPicPr>
        <p:blipFill>
          <a:blip r:embed="rId2"/>
          <a:stretch>
            <a:fillRect/>
          </a:stretch>
        </p:blipFill>
        <p:spPr>
          <a:xfrm>
            <a:off x="0" y="0"/>
            <a:ext cx="3619500" cy="2416016"/>
          </a:xfrm>
          <a:prstGeom prst="rect">
            <a:avLst/>
          </a:prstGeom>
        </p:spPr>
      </p:pic>
      <p:pic>
        <p:nvPicPr>
          <p:cNvPr id="8" name="Picture 7"/>
          <p:cNvPicPr>
            <a:picLocks noChangeAspect="1"/>
          </p:cNvPicPr>
          <p:nvPr/>
        </p:nvPicPr>
        <p:blipFill>
          <a:blip r:embed="rId3"/>
          <a:stretch>
            <a:fillRect/>
          </a:stretch>
        </p:blipFill>
        <p:spPr>
          <a:xfrm>
            <a:off x="0" y="4333875"/>
            <a:ext cx="3803015" cy="2524125"/>
          </a:xfrm>
          <a:prstGeom prst="rect">
            <a:avLst/>
          </a:prstGeom>
        </p:spPr>
      </p:pic>
      <p:pic>
        <p:nvPicPr>
          <p:cNvPr id="9" name="Picture 8"/>
          <p:cNvPicPr>
            <a:picLocks noChangeAspect="1"/>
          </p:cNvPicPr>
          <p:nvPr/>
        </p:nvPicPr>
        <p:blipFill>
          <a:blip r:embed="rId4"/>
          <a:stretch>
            <a:fillRect/>
          </a:stretch>
        </p:blipFill>
        <p:spPr>
          <a:xfrm flipV="1">
            <a:off x="8528863" y="4632326"/>
            <a:ext cx="3663137" cy="2225674"/>
          </a:xfrm>
          <a:prstGeom prst="rect">
            <a:avLst/>
          </a:prstGeom>
        </p:spPr>
      </p:pic>
      <p:pic>
        <p:nvPicPr>
          <p:cNvPr id="5" name="Picture 4" descr="Lying snow leopard | Nothing special, just Pator the male ..."/>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2460462"/>
            <a:ext cx="2742111" cy="1828967"/>
          </a:xfrm>
          <a:prstGeom prst="rect">
            <a:avLst/>
          </a:prstGeom>
        </p:spPr>
      </p:pic>
    </p:spTree>
    <p:extLst>
      <p:ext uri="{BB962C8B-B14F-4D97-AF65-F5344CB8AC3E}">
        <p14:creationId xmlns:p14="http://schemas.microsoft.com/office/powerpoint/2010/main" val="4785282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smtClean="0">
                <a:solidFill>
                  <a:srgbClr val="FFFF00"/>
                </a:solidFill>
                <a:latin typeface="Algerian" panose="04020705040A02060702" pitchFamily="82" charset="0"/>
              </a:rPr>
              <a:t> </a:t>
            </a:r>
            <a:br>
              <a:rPr lang="en-GB" dirty="0" smtClean="0">
                <a:solidFill>
                  <a:srgbClr val="FFFF00"/>
                </a:solidFill>
                <a:latin typeface="Algerian" panose="04020705040A02060702" pitchFamily="82" charset="0"/>
              </a:rPr>
            </a:br>
            <a:r>
              <a:rPr lang="en-GB" dirty="0" smtClean="0">
                <a:solidFill>
                  <a:srgbClr val="FFFF00"/>
                </a:solidFill>
                <a:latin typeface="Algerian" panose="04020705040A02060702" pitchFamily="82" charset="0"/>
              </a:rPr>
              <a:t> </a:t>
            </a:r>
            <a:endParaRPr lang="en-GB" dirty="0">
              <a:solidFill>
                <a:srgbClr val="FFFF00"/>
              </a:solidFill>
              <a:latin typeface="Algerian" panose="04020705040A02060702" pitchFamily="82" charset="0"/>
            </a:endParaRPr>
          </a:p>
        </p:txBody>
      </p:sp>
      <p:pic>
        <p:nvPicPr>
          <p:cNvPr id="4" name="Picture 3" descr="Cute cub on the rock | As usual, I have a few pictures of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0" y="722587"/>
            <a:ext cx="12115799" cy="745707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5" name="Subtitle 4"/>
          <p:cNvSpPr>
            <a:spLocks noGrp="1"/>
          </p:cNvSpPr>
          <p:nvPr>
            <p:ph type="subTitle" idx="1"/>
          </p:nvPr>
        </p:nvSpPr>
        <p:spPr>
          <a:xfrm>
            <a:off x="1524000" y="5649685"/>
            <a:ext cx="9144000" cy="2106385"/>
          </a:xfrm>
          <a:solidFill>
            <a:srgbClr val="FF0066"/>
          </a:solidFill>
        </p:spPr>
        <p:txBody>
          <a:bodyPr>
            <a:normAutofit/>
          </a:bodyPr>
          <a:lstStyle/>
          <a:p>
            <a:r>
              <a:rPr lang="en-GB" sz="4400" dirty="0" smtClean="0">
                <a:solidFill>
                  <a:srgbClr val="00B050"/>
                </a:solidFill>
              </a:rPr>
              <a:t> Snow leopards are from 75 to 150cm long not included they tail. </a:t>
            </a:r>
            <a:endParaRPr lang="en-GB" sz="4400" dirty="0">
              <a:solidFill>
                <a:srgbClr val="00B050"/>
              </a:solidFill>
            </a:endParaRPr>
          </a:p>
        </p:txBody>
      </p:sp>
    </p:spTree>
    <p:extLst>
      <p:ext uri="{BB962C8B-B14F-4D97-AF65-F5344CB8AC3E}">
        <p14:creationId xmlns:p14="http://schemas.microsoft.com/office/powerpoint/2010/main" val="205975659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162</TotalTime>
  <Words>153</Words>
  <Application>Microsoft Office PowerPoint</Application>
  <PresentationFormat>Widescreen</PresentationFormat>
  <Paragraphs>12</Paragraphs>
  <Slides>5</Slides>
  <Notes>0</Notes>
  <HiddenSlides>1</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AGThisCouldveBeenAnEmail</vt:lpstr>
      <vt:lpstr>Algerian</vt:lpstr>
      <vt:lpstr>Arial</vt:lpstr>
      <vt:lpstr>Calibri</vt:lpstr>
      <vt:lpstr>Calibri Light</vt:lpstr>
      <vt:lpstr>Office Theme</vt:lpstr>
      <vt:lpstr>Lets learn about snow leopards!!!!</vt:lpstr>
      <vt:lpstr>Where do snow leopards live? </vt:lpstr>
      <vt:lpstr>Snow leopards Habitats   </vt:lpstr>
      <vt:lpstr> Snow leopards  Shoes!  </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Lets lean about snow leopards!!!!</dc:title>
  <dc:creator>student user</dc:creator>
  <cp:lastModifiedBy>student user</cp:lastModifiedBy>
  <cp:revision>24</cp:revision>
  <dcterms:created xsi:type="dcterms:W3CDTF">2021-03-19T14:27:24Z</dcterms:created>
  <dcterms:modified xsi:type="dcterms:W3CDTF">2021-03-26T14:26:37Z</dcterms:modified>
</cp:coreProperties>
</file>