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40" y="-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0937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8645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4678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370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309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2646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324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096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9842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073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191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907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71585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1876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630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0179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059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3/26/2021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908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258082" cy="125057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 smtClean="0">
                <a:latin typeface="Bodoni MT Condensed" panose="02070606080606020203" pitchFamily="18" charset="0"/>
              </a:rPr>
              <a:t>Thutmose I amazing facts</a:t>
            </a:r>
            <a:r>
              <a:rPr lang="en-GB" dirty="0">
                <a:latin typeface="Bodoni MT Condensed" panose="02070606080606020203" pitchFamily="18" charset="0"/>
              </a:rPr>
              <a:t/>
            </a:r>
            <a:br>
              <a:rPr lang="en-GB" dirty="0">
                <a:latin typeface="Bodoni MT Condensed" panose="02070606080606020203" pitchFamily="18" charset="0"/>
              </a:rPr>
            </a:br>
            <a:r>
              <a:rPr lang="en-GB" dirty="0" smtClean="0">
                <a:latin typeface="Bodoni MT Condensed" panose="02070606080606020203" pitchFamily="18" charset="0"/>
              </a:rPr>
              <a:t/>
            </a:r>
            <a:br>
              <a:rPr lang="en-GB" dirty="0" smtClean="0">
                <a:latin typeface="Bodoni MT Condensed" panose="02070606080606020203" pitchFamily="18" charset="0"/>
              </a:rPr>
            </a:br>
            <a:endParaRPr lang="en-GB" dirty="0">
              <a:latin typeface="Bodoni MT Condensed" panose="02070606080606020203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685800"/>
            <a:ext cx="6400800" cy="4356848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en-GB" sz="3600" dirty="0" smtClean="0">
                <a:latin typeface="Bodoni MT Poster Compressed" panose="02070706080601050204" pitchFamily="18" charset="0"/>
              </a:rPr>
              <a:t>Thutmose I built tomes and temples (a lot)and a tome for himself (in the valley of kings).</a:t>
            </a:r>
          </a:p>
          <a:p>
            <a:pPr algn="l"/>
            <a:r>
              <a:rPr lang="en-GB" sz="3600" dirty="0" smtClean="0">
                <a:latin typeface="Bodoni MT Poster Compressed" panose="02070706080601050204" pitchFamily="18" charset="0"/>
              </a:rPr>
              <a:t>He ruled </a:t>
            </a:r>
            <a:r>
              <a:rPr lang="en-GB" sz="3600" smtClean="0">
                <a:latin typeface="Bodoni MT Poster Compressed" panose="02070706080601050204" pitchFamily="18" charset="0"/>
              </a:rPr>
              <a:t>from </a:t>
            </a:r>
            <a:r>
              <a:rPr lang="en-GB" sz="3600" smtClean="0">
                <a:latin typeface="Bodoni MT Poster Compressed" panose="02070706080601050204" pitchFamily="18" charset="0"/>
              </a:rPr>
              <a:t> 1493 to 1506.</a:t>
            </a:r>
            <a:endParaRPr lang="en-GB" sz="3600" dirty="0" smtClean="0">
              <a:latin typeface="Bodoni MT Poster Compressed" panose="02070706080601050204" pitchFamily="18" charset="0"/>
            </a:endParaRPr>
          </a:p>
          <a:p>
            <a:pPr algn="l"/>
            <a:r>
              <a:rPr lang="en-GB" sz="3600" dirty="0" smtClean="0">
                <a:latin typeface="Bodoni MT Poster Compressed" panose="02070706080601050204" pitchFamily="18" charset="0"/>
              </a:rPr>
              <a:t>His mother is called Senseneb.</a:t>
            </a:r>
          </a:p>
          <a:p>
            <a:pPr algn="l"/>
            <a:r>
              <a:rPr lang="en-GB" sz="3600" dirty="0" smtClean="0">
                <a:latin typeface="Bodoni MT Poster Compressed" panose="02070706080601050204" pitchFamily="18" charset="0"/>
              </a:rPr>
              <a:t>His father is unknown but was believed to be Amenhotep.</a:t>
            </a:r>
          </a:p>
          <a:p>
            <a:pPr algn="l"/>
            <a:r>
              <a:rPr lang="en-GB" sz="3600" dirty="0" smtClean="0">
                <a:latin typeface="Bodoni MT Poster Compressed" panose="02070706080601050204" pitchFamily="18" charset="0"/>
              </a:rPr>
              <a:t>Previous pharaoh was Amenhotep.</a:t>
            </a:r>
          </a:p>
          <a:p>
            <a:pPr algn="l"/>
            <a:r>
              <a:rPr lang="en-GB" sz="3600" dirty="0" smtClean="0">
                <a:latin typeface="Bodoni MT Poster Compressed" panose="02070706080601050204" pitchFamily="18" charset="0"/>
              </a:rPr>
              <a:t>Next pharaoh was Thutmose I.</a:t>
            </a:r>
          </a:p>
          <a:p>
            <a:pPr algn="l"/>
            <a:r>
              <a:rPr lang="en-GB" sz="3600" dirty="0" smtClean="0">
                <a:latin typeface="Bodoni MT Poster Compressed" panose="02070706080601050204" pitchFamily="18" charset="0"/>
              </a:rPr>
              <a:t>He was born </a:t>
            </a:r>
            <a:r>
              <a:rPr lang="en-GB" sz="3600" dirty="0" smtClean="0">
                <a:latin typeface="Bodoni MT Poster Compressed" panose="02070706080601050204" pitchFamily="18" charset="0"/>
              </a:rPr>
              <a:t>in 1493</a:t>
            </a:r>
            <a:r>
              <a:rPr lang="en-GB" sz="3600" dirty="0" smtClean="0">
                <a:latin typeface="Bodoni MT Poster Compressed" panose="02070706080601050204" pitchFamily="18" charset="0"/>
              </a:rPr>
              <a:t>.</a:t>
            </a:r>
          </a:p>
          <a:p>
            <a:pPr algn="l"/>
            <a:r>
              <a:rPr lang="en-GB" sz="3600" dirty="0" smtClean="0">
                <a:latin typeface="Bodoni MT Poster Compressed" panose="02070706080601050204" pitchFamily="18" charset="0"/>
              </a:rPr>
              <a:t>He died in 1554</a:t>
            </a:r>
            <a:r>
              <a:rPr lang="en-GB" dirty="0" smtClean="0">
                <a:latin typeface="Bodoni MT Poster Compressed" panose="02070706080601050204" pitchFamily="18" charset="0"/>
              </a:rPr>
              <a:t>..</a:t>
            </a:r>
          </a:p>
          <a:p>
            <a:endParaRPr lang="en-GB" dirty="0" smtClean="0"/>
          </a:p>
          <a:p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1800" y="1536700"/>
            <a:ext cx="5016500" cy="378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07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GB" sz="11100" dirty="0" smtClean="0">
                <a:latin typeface="Bodoni MT Poster Compressed" panose="02070706080601050204" pitchFamily="18" charset="0"/>
              </a:rPr>
              <a:t>In Egypt there are 138 pyramid.</a:t>
            </a:r>
          </a:p>
          <a:p>
            <a:r>
              <a:rPr lang="en-GB" sz="11100" dirty="0" smtClean="0">
                <a:latin typeface="Bodoni MT Poster Compressed" panose="02070706080601050204" pitchFamily="18" charset="0"/>
              </a:rPr>
              <a:t>Largest pyramid in Egypt is the great pyramid of Giza,[which is 146 meters tall ]</a:t>
            </a:r>
          </a:p>
          <a:p>
            <a:r>
              <a:rPr lang="en-GB" sz="11100" dirty="0" smtClean="0">
                <a:latin typeface="Bodoni MT Poster Compressed" panose="02070706080601050204" pitchFamily="18" charset="0"/>
              </a:rPr>
              <a:t>20000 people built Giza.</a:t>
            </a:r>
          </a:p>
          <a:p>
            <a:r>
              <a:rPr lang="en-GB" sz="11100" dirty="0" smtClean="0">
                <a:latin typeface="Bodoni MT Poster Compressed" panose="02070706080601050204" pitchFamily="18" charset="0"/>
              </a:rPr>
              <a:t>It took them about 20 years to build Giza.</a:t>
            </a:r>
          </a:p>
          <a:p>
            <a:r>
              <a:rPr lang="en-GB" sz="11100" dirty="0" smtClean="0">
                <a:latin typeface="Bodoni MT Poster Compressed" panose="02070706080601050204" pitchFamily="18" charset="0"/>
              </a:rPr>
              <a:t>Now its core is of 2300000 blocks of limestone and granite.</a:t>
            </a:r>
            <a:endParaRPr lang="en-GB" sz="11100" dirty="0">
              <a:latin typeface="Bodoni MT Poster Compressed" panose="02070706080601050204" pitchFamily="18" charset="0"/>
            </a:endParaRPr>
          </a:p>
          <a:p>
            <a:endParaRPr lang="en-GB" sz="11100" dirty="0" smtClean="0">
              <a:latin typeface="Blackadder ITC" panose="04020505051007020D02" pitchFamily="82" charset="0"/>
            </a:endParaRPr>
          </a:p>
          <a:p>
            <a:endParaRPr lang="en-GB" sz="11100" dirty="0">
              <a:latin typeface="Blackadder ITC" panose="04020505051007020D02" pitchFamily="82" charset="0"/>
            </a:endParaRPr>
          </a:p>
          <a:p>
            <a:endParaRPr lang="en-GB" sz="11100" dirty="0" smtClean="0">
              <a:latin typeface="Blackadder ITC" panose="04020505051007020D02" pitchFamily="82" charset="0"/>
            </a:endParaRPr>
          </a:p>
          <a:p>
            <a:endParaRPr lang="en-GB" sz="11100" dirty="0">
              <a:latin typeface="Blackadder ITC" panose="04020505051007020D02" pitchFamily="82" charset="0"/>
            </a:endParaRPr>
          </a:p>
          <a:p>
            <a:endParaRPr lang="en-GB" sz="11100" dirty="0" smtClean="0">
              <a:latin typeface="Blackadder ITC" panose="04020505051007020D02" pitchFamily="82" charset="0"/>
            </a:endParaRPr>
          </a:p>
          <a:p>
            <a:endParaRPr lang="en-GB" sz="11100" dirty="0">
              <a:latin typeface="Blackadder ITC" panose="04020505051007020D02" pitchFamily="82" charset="0"/>
            </a:endParaRPr>
          </a:p>
          <a:p>
            <a:endParaRPr lang="en-GB" sz="11100" dirty="0" smtClean="0">
              <a:latin typeface="Blackadder ITC" panose="04020505051007020D02" pitchFamily="82" charset="0"/>
            </a:endParaRPr>
          </a:p>
          <a:p>
            <a:endParaRPr lang="en-GB" sz="11100" dirty="0" smtClean="0">
              <a:latin typeface="Blackadder ITC" panose="04020505051007020D02" pitchFamily="82" charset="0"/>
            </a:endParaRPr>
          </a:p>
          <a:p>
            <a:r>
              <a:rPr lang="en-GB" sz="2800" dirty="0" smtClean="0"/>
              <a:t>  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500" y="2819400"/>
            <a:ext cx="77597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8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300446"/>
            <a:ext cx="10131428" cy="1528354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>
                <a:latin typeface="Bodoni MT Condensed" panose="02070606080606020203" pitchFamily="18" charset="0"/>
              </a:rPr>
              <a:t>Great photo farm.</a:t>
            </a:r>
            <a:endParaRPr lang="en-GB" sz="3200" dirty="0">
              <a:latin typeface="Bodoni MT Condensed" panose="020706060806060202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194" y="3099026"/>
            <a:ext cx="3174274" cy="2870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007" y="3069772"/>
            <a:ext cx="3317013" cy="28999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0773" y="3099027"/>
            <a:ext cx="3421924" cy="2870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00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69</TotalTime>
  <Words>128</Words>
  <Application>Microsoft Office PowerPoint</Application>
  <PresentationFormat>Widescreen</PresentationFormat>
  <Paragraphs>36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Blackadder ITC</vt:lpstr>
      <vt:lpstr>Bodoni MT Condensed</vt:lpstr>
      <vt:lpstr>Bodoni MT Poster Compressed</vt:lpstr>
      <vt:lpstr>Calibri</vt:lpstr>
      <vt:lpstr>Calibri Light</vt:lpstr>
      <vt:lpstr>Celestial</vt:lpstr>
      <vt:lpstr>Thutmose I amazing facts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Thutmose I amazing facts</dc:title>
  <dc:creator>student user</dc:creator>
  <cp:lastModifiedBy>student user</cp:lastModifiedBy>
  <cp:revision>13</cp:revision>
  <dcterms:created xsi:type="dcterms:W3CDTF">2021-03-17T14:08:19Z</dcterms:created>
  <dcterms:modified xsi:type="dcterms:W3CDTF">2021-03-26T14:47:45Z</dcterms:modified>
</cp:coreProperties>
</file>