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50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39046" y="1083906"/>
            <a:ext cx="8676222" cy="3200400"/>
          </a:xfrm>
        </p:spPr>
        <p:txBody>
          <a:bodyPr/>
          <a:lstStyle/>
          <a:p>
            <a:r>
              <a:rPr lang="en-GB" dirty="0" smtClean="0"/>
              <a:t>Assessment: tests, reporting and life after levels…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7322" y="625151"/>
            <a:ext cx="8676222" cy="190500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Welcome to your parents forum……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464272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45" y="1084737"/>
            <a:ext cx="4058817" cy="309751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5264" y="244982"/>
            <a:ext cx="4464973" cy="1384042"/>
          </a:xfrm>
        </p:spPr>
        <p:txBody>
          <a:bodyPr>
            <a:normAutofit/>
          </a:bodyPr>
          <a:lstStyle/>
          <a:p>
            <a:pPr algn="l"/>
            <a:r>
              <a:rPr lang="en-GB" sz="2400" dirty="0" smtClean="0"/>
              <a:t>Early years model going forward……although this will change!</a:t>
            </a:r>
            <a:endParaRPr lang="en-GB" sz="2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36399" y="3951514"/>
            <a:ext cx="4668449" cy="1905000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Depth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Breadth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Age Related Expectations (ARE) with Key Performance Indicators (KPI’s)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7330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6588" y="609601"/>
            <a:ext cx="5553075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869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74465" y="2192694"/>
            <a:ext cx="4942790" cy="43005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936" y="530288"/>
            <a:ext cx="5067300" cy="31337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title"/>
          </p:nvPr>
        </p:nvSpPr>
        <p:spPr>
          <a:xfrm>
            <a:off x="954801" y="544285"/>
            <a:ext cx="9905998" cy="1905000"/>
          </a:xfrm>
        </p:spPr>
        <p:txBody>
          <a:bodyPr>
            <a:normAutofit/>
          </a:bodyPr>
          <a:lstStyle/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2366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steps….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Nationally</a:t>
            </a:r>
          </a:p>
          <a:p>
            <a:r>
              <a:rPr lang="en-GB" sz="3200" dirty="0" smtClean="0"/>
              <a:t>Locally</a:t>
            </a:r>
          </a:p>
          <a:p>
            <a:r>
              <a:rPr lang="en-GB" sz="3200" dirty="0" smtClean="0"/>
              <a:t>internally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2" y="1766374"/>
            <a:ext cx="3332623" cy="413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404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</a:rPr>
              <a:t>ANTI-BULLYING WORK</a:t>
            </a:r>
            <a:br>
              <a:rPr lang="en-GB" dirty="0" smtClean="0">
                <a:solidFill>
                  <a:srgbClr val="7030A0"/>
                </a:solidFill>
              </a:rPr>
            </a:b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194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Mesh</Template>
  <TotalTime>58</TotalTime>
  <Words>50</Words>
  <Application>Microsoft Office PowerPoint</Application>
  <PresentationFormat>Widescreen</PresentationFormat>
  <Paragraphs>11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Century Gothic</vt:lpstr>
      <vt:lpstr>Mesh</vt:lpstr>
      <vt:lpstr>Assessment: tests, reporting and life after levels…</vt:lpstr>
      <vt:lpstr>Early years model going forward……although this will change!</vt:lpstr>
      <vt:lpstr>PowerPoint Presentation</vt:lpstr>
      <vt:lpstr>PowerPoint Presentation</vt:lpstr>
      <vt:lpstr>Next steps….</vt:lpstr>
      <vt:lpstr>ANTI-BULLYING WORK </vt:lpstr>
    </vt:vector>
  </TitlesOfParts>
  <Company>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Assessment: tests, reporting and life after levels…</dc:title>
  <dc:creator>Jo Ayres</dc:creator>
  <cp:lastModifiedBy>Jo Ayres</cp:lastModifiedBy>
  <cp:revision>6</cp:revision>
  <dcterms:created xsi:type="dcterms:W3CDTF">2015-03-18T18:17:18Z</dcterms:created>
  <dcterms:modified xsi:type="dcterms:W3CDTF">2015-03-18T19:15:21Z</dcterms:modified>
</cp:coreProperties>
</file>