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0074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39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189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939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12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4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036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4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91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41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5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6264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5806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024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35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219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276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2041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/>
              <a:t>Black Jaguars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39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07632" y="1294574"/>
            <a:ext cx="79422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pc="300" dirty="0" smtClean="0"/>
              <a:t>6 Amazing quick facts</a:t>
            </a:r>
          </a:p>
          <a:p>
            <a:endParaRPr lang="en-GB" spc="300" dirty="0"/>
          </a:p>
          <a:p>
            <a:r>
              <a:rPr lang="en-GB" spc="300" dirty="0" smtClean="0"/>
              <a:t>Life span: 12 to 15 years</a:t>
            </a:r>
          </a:p>
          <a:p>
            <a:endParaRPr lang="en-GB" spc="300" dirty="0"/>
          </a:p>
          <a:p>
            <a:r>
              <a:rPr lang="en-GB" spc="300" dirty="0" smtClean="0"/>
              <a:t>Speed: 80kph</a:t>
            </a:r>
          </a:p>
          <a:p>
            <a:endParaRPr lang="en-GB" spc="300" dirty="0"/>
          </a:p>
          <a:p>
            <a:r>
              <a:rPr lang="en-GB" spc="300" dirty="0" smtClean="0"/>
              <a:t>Mass: 56 to 96kg</a:t>
            </a:r>
          </a:p>
          <a:p>
            <a:endParaRPr lang="en-GB" spc="300" dirty="0"/>
          </a:p>
          <a:p>
            <a:r>
              <a:rPr lang="en-GB" spc="300" dirty="0" smtClean="0"/>
              <a:t>Height: 63 to 73cm</a:t>
            </a:r>
          </a:p>
          <a:p>
            <a:endParaRPr lang="en-GB" spc="300" dirty="0"/>
          </a:p>
          <a:p>
            <a:r>
              <a:rPr lang="en-GB" spc="300" dirty="0" smtClean="0"/>
              <a:t>Length: 1.2 to 2m</a:t>
            </a:r>
          </a:p>
          <a:p>
            <a:endParaRPr lang="en-GB" spc="300" dirty="0"/>
          </a:p>
          <a:p>
            <a:r>
              <a:rPr lang="en-GB" spc="300" dirty="0" smtClean="0"/>
              <a:t>Gestation period: 93 to 105</a:t>
            </a:r>
            <a:r>
              <a:rPr lang="en-GB" dirty="0" smtClean="0"/>
              <a:t> 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1639614" y="1623848"/>
            <a:ext cx="2286000" cy="15766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092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4800600"/>
            <a:ext cx="8277480" cy="56673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1800" spc="300" dirty="0" smtClean="0"/>
              <a:t>Did you know the Black Jaguars favourite food is dear, Fish and Capybara. </a:t>
            </a:r>
          </a:p>
          <a:p>
            <a:endParaRPr lang="en-GB" sz="1800" dirty="0"/>
          </a:p>
        </p:txBody>
      </p:sp>
      <p:pic>
        <p:nvPicPr>
          <p:cNvPr id="1026" name="Picture 2" descr="Why Are Black Leopards So Rare? | Science | Smithsonian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5" y="173420"/>
            <a:ext cx="8596666" cy="462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V="1">
            <a:off x="11954138" y="5367338"/>
            <a:ext cx="0" cy="1056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Animal Species Spotlight: Capybar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79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nimal Species Spotlight: Capybar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Animal Species Spotlight: Capybar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26" y="2191408"/>
            <a:ext cx="3801570" cy="3941378"/>
          </a:xfrm>
          <a:prstGeom prst="rect">
            <a:avLst/>
          </a:prstGeom>
        </p:spPr>
      </p:pic>
      <p:pic>
        <p:nvPicPr>
          <p:cNvPr id="1026" name="Picture 2" descr="Deer Spirit Animal | Deer Totem Mea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145" y="2191408"/>
            <a:ext cx="3862551" cy="394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op 10 Best Freshwater Fish For Your Aquarium – Petland Tex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697" y="2191408"/>
            <a:ext cx="4372304" cy="394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24303" y="441434"/>
            <a:ext cx="9191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spc="300" dirty="0" smtClean="0"/>
              <a:t>Pictures of a Black Jaguars favourite food </a:t>
            </a:r>
            <a:endParaRPr lang="en-GB" u="sng" spc="300" dirty="0"/>
          </a:p>
        </p:txBody>
      </p:sp>
    </p:spTree>
    <p:extLst>
      <p:ext uri="{BB962C8B-B14F-4D97-AF65-F5344CB8AC3E}">
        <p14:creationId xmlns:p14="http://schemas.microsoft.com/office/powerpoint/2010/main" val="330031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TRUE OR FULSE!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en-GB" dirty="0" smtClean="0"/>
              <a:t>How many Black Jaguars are left in the wild?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700982" y="4527447"/>
            <a:ext cx="1695377" cy="1983711"/>
          </a:xfrm>
        </p:spPr>
        <p:txBody>
          <a:bodyPr>
            <a:normAutofit fontScale="92500" lnSpcReduction="20000"/>
          </a:bodyPr>
          <a:lstStyle/>
          <a:p>
            <a:r>
              <a:rPr lang="en-GB" sz="4800" dirty="0" smtClean="0"/>
              <a:t>A.760</a:t>
            </a:r>
          </a:p>
          <a:p>
            <a:r>
              <a:rPr lang="en-GB" sz="4800" dirty="0" smtClean="0"/>
              <a:t>B.600</a:t>
            </a:r>
          </a:p>
          <a:p>
            <a:r>
              <a:rPr lang="en-GB" sz="4800" dirty="0" smtClean="0"/>
              <a:t>C.900</a:t>
            </a:r>
            <a:endParaRPr lang="en-GB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0011103" y="709448"/>
            <a:ext cx="19391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1.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871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TRUE OR FULSE!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smtClean="0"/>
              <a:t>Do people confuse the Black Jaguar as a Leopard or Panther?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8000" dirty="0" smtClean="0"/>
              <a:t>A. Leopard</a:t>
            </a:r>
          </a:p>
          <a:p>
            <a:r>
              <a:rPr lang="en-GB" sz="8000" dirty="0" smtClean="0"/>
              <a:t>B. Panther</a:t>
            </a:r>
            <a:endParaRPr lang="en-GB" sz="8000" dirty="0"/>
          </a:p>
        </p:txBody>
      </p:sp>
      <p:sp>
        <p:nvSpPr>
          <p:cNvPr id="5" name="TextBox 4"/>
          <p:cNvSpPr txBox="1"/>
          <p:nvPr/>
        </p:nvSpPr>
        <p:spPr>
          <a:xfrm>
            <a:off x="9916510" y="609600"/>
            <a:ext cx="19706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2.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35761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TRUE OR FULSE!</a:t>
            </a:r>
            <a:endParaRPr lang="en-GB" sz="6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en-GB" dirty="0" smtClean="0"/>
              <a:t>What does Albino Jaguar mean?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22152" y="4527448"/>
            <a:ext cx="8596668" cy="1513914"/>
          </a:xfrm>
        </p:spPr>
        <p:txBody>
          <a:bodyPr>
            <a:normAutofit fontScale="70000" lnSpcReduction="20000"/>
          </a:bodyPr>
          <a:lstStyle/>
          <a:p>
            <a:pPr marL="742950" indent="-742950">
              <a:buAutoNum type="alphaUcPeriod"/>
            </a:pPr>
            <a:r>
              <a:rPr lang="en-GB" sz="4400" dirty="0" smtClean="0"/>
              <a:t>All white Jaguar</a:t>
            </a:r>
          </a:p>
          <a:p>
            <a:pPr marL="742950" indent="-742950">
              <a:buAutoNum type="alphaUcPeriod"/>
            </a:pPr>
            <a:r>
              <a:rPr lang="en-GB" sz="4400" dirty="0" smtClean="0"/>
              <a:t>Normal Jaguar colour</a:t>
            </a:r>
          </a:p>
          <a:p>
            <a:pPr marL="742950" indent="-742950">
              <a:buAutoNum type="alphaUcPeriod"/>
            </a:pPr>
            <a:r>
              <a:rPr lang="en-GB" sz="4400" dirty="0" smtClean="0"/>
              <a:t>Black Jaguars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648497" y="977462"/>
            <a:ext cx="20810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3.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33206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3779" y="315311"/>
            <a:ext cx="1166648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ANSWERS!</a:t>
            </a:r>
          </a:p>
          <a:p>
            <a:pPr algn="ctr"/>
            <a:endParaRPr lang="en-GB" sz="8000" dirty="0"/>
          </a:p>
          <a:p>
            <a:pPr marL="1371600" indent="-1371600" algn="ctr">
              <a:buAutoNum type="arabicPeriod"/>
            </a:pPr>
            <a:r>
              <a:rPr lang="en-GB" sz="8000" dirty="0" smtClean="0"/>
              <a:t>600</a:t>
            </a:r>
          </a:p>
          <a:p>
            <a:pPr marL="1371600" indent="-1371600" algn="ctr">
              <a:buAutoNum type="arabicPeriod"/>
            </a:pPr>
            <a:r>
              <a:rPr lang="en-GB" sz="8000" dirty="0" smtClean="0"/>
              <a:t>Leopards</a:t>
            </a:r>
          </a:p>
          <a:p>
            <a:pPr marL="1371600" indent="-1371600" algn="ctr">
              <a:buAutoNum type="arabicPeriod"/>
            </a:pPr>
            <a:r>
              <a:rPr lang="en-GB" sz="8000" dirty="0" smtClean="0"/>
              <a:t>All white jaguar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90876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752" y="409903"/>
            <a:ext cx="86395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Thanks for reading</a:t>
            </a:r>
          </a:p>
          <a:p>
            <a:r>
              <a:rPr lang="en-GB" sz="7200" dirty="0" smtClean="0"/>
              <a:t>Alby and Arthurs </a:t>
            </a:r>
          </a:p>
          <a:p>
            <a:r>
              <a:rPr lang="en-GB" sz="7200" dirty="0" smtClean="0"/>
              <a:t>Black Jaguar presentation!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9645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</TotalTime>
  <Words>139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Black Jaguars</vt:lpstr>
      <vt:lpstr>PowerPoint Presentation</vt:lpstr>
      <vt:lpstr>PowerPoint Presentation</vt:lpstr>
      <vt:lpstr>PowerPoint Presentation</vt:lpstr>
      <vt:lpstr>TRUE OR FULSE!</vt:lpstr>
      <vt:lpstr>TRUE OR FULSE!</vt:lpstr>
      <vt:lpstr>TRUE OR FULSE!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Jaguars</dc:title>
  <dc:creator>student user</dc:creator>
  <cp:lastModifiedBy>student user</cp:lastModifiedBy>
  <cp:revision>16</cp:revision>
  <dcterms:created xsi:type="dcterms:W3CDTF">2021-03-17T14:41:16Z</dcterms:created>
  <dcterms:modified xsi:type="dcterms:W3CDTF">2021-03-24T13:45:20Z</dcterms:modified>
</cp:coreProperties>
</file>