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2"/>
  </p:notesMasterIdLst>
  <p:handoutMasterIdLst>
    <p:handoutMasterId r:id="rId13"/>
  </p:handoutMasterIdLst>
  <p:sldIdLst>
    <p:sldId id="257" r:id="rId3"/>
    <p:sldId id="265" r:id="rId4"/>
    <p:sldId id="258" r:id="rId5"/>
    <p:sldId id="268" r:id="rId6"/>
    <p:sldId id="270" r:id="rId7"/>
    <p:sldId id="271" r:id="rId8"/>
    <p:sldId id="272" r:id="rId9"/>
    <p:sldId id="273" r:id="rId10"/>
    <p:sldId id="27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>
      <p:cViewPr varScale="1">
        <p:scale>
          <a:sx n="103" d="100"/>
          <a:sy n="103" d="100"/>
        </p:scale>
        <p:origin x="72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5" d="100"/>
          <a:sy n="95" d="100"/>
        </p:scale>
        <p:origin x="358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BE2AAA-2CC7-4F9C-A8C6-8B9F2A3E9EF0}" type="datetimeFigureOut">
              <a:rPr lang="en-US" smtClean="0"/>
              <a:t>6/24/2016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0AD62A-9EE1-43E3-A7E5-D268F71DF3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82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37ADBA-1AC7-4CD6-8AFF-4E8087BA5487}" type="datetimeFigureOut">
              <a:rPr lang="en-US" smtClean="0"/>
              <a:t>6/24/2016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34C2EF-8A97-4DAF-B099-E567883644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09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4" r="323" b="422"/>
          <a:stretch/>
        </p:blipFill>
        <p:spPr>
          <a:xfrm>
            <a:off x="1524" y="1"/>
            <a:ext cx="12188952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533400"/>
            <a:ext cx="8458200" cy="1828800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2438400"/>
            <a:ext cx="7086600" cy="914400"/>
          </a:xfrm>
        </p:spPr>
        <p:txBody>
          <a:bodyPr>
            <a:normAutofit/>
          </a:bodyPr>
          <a:lstStyle>
            <a:lvl1pPr marL="0" indent="0" algn="l">
              <a:spcBef>
                <a:spcPts val="1200"/>
              </a:spcBef>
              <a:buNone/>
              <a:defRPr sz="240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445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6/24/2016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73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" t="422"/>
          <a:stretch/>
        </p:blipFill>
        <p:spPr>
          <a:xfrm>
            <a:off x="0" y="0"/>
            <a:ext cx="12188952" cy="685717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2800" y="533400"/>
            <a:ext cx="7315200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52800" y="2438400"/>
            <a:ext cx="5486400" cy="9144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4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950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825625"/>
            <a:ext cx="438912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825625"/>
            <a:ext cx="438912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6/24/2016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30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799"/>
            <a:ext cx="4389120" cy="795867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0" y="2624666"/>
            <a:ext cx="4389120" cy="267546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8880" y="1828799"/>
            <a:ext cx="4389120" cy="795867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8880" y="2624666"/>
            <a:ext cx="4389120" cy="267546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6/24/2016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08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6/24/2016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02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6/24/2016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07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0" y="1828800"/>
            <a:ext cx="5943600" cy="3476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3999" y="1828800"/>
            <a:ext cx="2926080" cy="3476625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6/24/2016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35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10400" y="2245995"/>
            <a:ext cx="3657600" cy="219456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6/24/2016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reeform 5"/>
          <p:cNvSpPr>
            <a:spLocks/>
          </p:cNvSpPr>
          <p:nvPr/>
        </p:nvSpPr>
        <p:spPr bwMode="gray">
          <a:xfrm>
            <a:off x="804333" y="1695450"/>
            <a:ext cx="5596467" cy="3295650"/>
          </a:xfrm>
          <a:custGeom>
            <a:avLst/>
            <a:gdLst>
              <a:gd name="T0" fmla="*/ 1279 w 1347"/>
              <a:gd name="T1" fmla="*/ 919 h 986"/>
              <a:gd name="T2" fmla="*/ 65 w 1347"/>
              <a:gd name="T3" fmla="*/ 919 h 986"/>
              <a:gd name="T4" fmla="*/ 65 w 1347"/>
              <a:gd name="T5" fmla="*/ 64 h 986"/>
              <a:gd name="T6" fmla="*/ 1279 w 1347"/>
              <a:gd name="T7" fmla="*/ 64 h 986"/>
              <a:gd name="T8" fmla="*/ 1279 w 1347"/>
              <a:gd name="T9" fmla="*/ 919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7" h="986">
                <a:moveTo>
                  <a:pt x="1279" y="919"/>
                </a:moveTo>
                <a:cubicBezTo>
                  <a:pt x="1211" y="986"/>
                  <a:pt x="121" y="974"/>
                  <a:pt x="65" y="919"/>
                </a:cubicBezTo>
                <a:cubicBezTo>
                  <a:pt x="9" y="863"/>
                  <a:pt x="0" y="128"/>
                  <a:pt x="65" y="64"/>
                </a:cubicBezTo>
                <a:cubicBezTo>
                  <a:pt x="130" y="0"/>
                  <a:pt x="1217" y="3"/>
                  <a:pt x="1279" y="64"/>
                </a:cubicBezTo>
                <a:cubicBezTo>
                  <a:pt x="1341" y="125"/>
                  <a:pt x="1347" y="852"/>
                  <a:pt x="1279" y="9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idx="1"/>
          </p:nvPr>
        </p:nvSpPr>
        <p:spPr>
          <a:xfrm>
            <a:off x="1006022" y="1874520"/>
            <a:ext cx="5193089" cy="2937510"/>
          </a:xfrm>
          <a:custGeom>
            <a:avLst/>
            <a:gdLst>
              <a:gd name="connsiteX0" fmla="*/ 2531359 w 5066932"/>
              <a:gd name="connsiteY0" fmla="*/ 21 h 2945784"/>
              <a:gd name="connsiteX1" fmla="*/ 4878015 w 5066932"/>
              <a:gd name="connsiteY1" fmla="*/ 145719 h 2945784"/>
              <a:gd name="connsiteX2" fmla="*/ 4878015 w 5066932"/>
              <a:gd name="connsiteY2" fmla="*/ 2803241 h 2945784"/>
              <a:gd name="connsiteX3" fmla="*/ 175988 w 5066932"/>
              <a:gd name="connsiteY3" fmla="*/ 2803241 h 2945784"/>
              <a:gd name="connsiteX4" fmla="*/ 175988 w 5066932"/>
              <a:gd name="connsiteY4" fmla="*/ 145719 h 2945784"/>
              <a:gd name="connsiteX5" fmla="*/ 2531359 w 5066932"/>
              <a:gd name="connsiteY5" fmla="*/ 21 h 2945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66932" h="2945784">
                <a:moveTo>
                  <a:pt x="2531359" y="21"/>
                </a:moveTo>
                <a:cubicBezTo>
                  <a:pt x="3645379" y="1187"/>
                  <a:pt x="4757946" y="50918"/>
                  <a:pt x="4878015" y="145719"/>
                </a:cubicBezTo>
                <a:cubicBezTo>
                  <a:pt x="5118151" y="335320"/>
                  <a:pt x="5141390" y="2594991"/>
                  <a:pt x="4878015" y="2803241"/>
                </a:cubicBezTo>
                <a:cubicBezTo>
                  <a:pt x="4614639" y="3011491"/>
                  <a:pt x="392886" y="2974193"/>
                  <a:pt x="175988" y="2803241"/>
                </a:cubicBezTo>
                <a:cubicBezTo>
                  <a:pt x="-40909" y="2629181"/>
                  <a:pt x="-75768" y="344644"/>
                  <a:pt x="175988" y="145719"/>
                </a:cubicBezTo>
                <a:cubicBezTo>
                  <a:pt x="301866" y="46256"/>
                  <a:pt x="1417339" y="-1144"/>
                  <a:pt x="2531359" y="21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31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7" name="Freeform 5"/>
          <p:cNvSpPr>
            <a:spLocks/>
          </p:cNvSpPr>
          <p:nvPr/>
        </p:nvSpPr>
        <p:spPr bwMode="gray">
          <a:xfrm>
            <a:off x="762000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992435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8" name="Freeform 5"/>
          <p:cNvSpPr>
            <a:spLocks/>
          </p:cNvSpPr>
          <p:nvPr/>
        </p:nvSpPr>
        <p:spPr bwMode="gray">
          <a:xfrm>
            <a:off x="5300133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15"/>
          </p:nvPr>
        </p:nvSpPr>
        <p:spPr>
          <a:xfrm>
            <a:off x="5530568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028581" y="5305425"/>
            <a:ext cx="3566160" cy="109728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5566714" y="5305425"/>
            <a:ext cx="3566160" cy="109728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3777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7" name="Freeform 5"/>
          <p:cNvSpPr>
            <a:spLocks/>
          </p:cNvSpPr>
          <p:nvPr/>
        </p:nvSpPr>
        <p:spPr bwMode="gray">
          <a:xfrm>
            <a:off x="762000" y="933449"/>
            <a:ext cx="53340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991888" y="1113022"/>
            <a:ext cx="4874224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8" name="Freeform 5"/>
          <p:cNvSpPr>
            <a:spLocks/>
          </p:cNvSpPr>
          <p:nvPr/>
        </p:nvSpPr>
        <p:spPr bwMode="gray">
          <a:xfrm>
            <a:off x="6323873" y="967316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15"/>
          </p:nvPr>
        </p:nvSpPr>
        <p:spPr>
          <a:xfrm>
            <a:off x="6506025" y="1109743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028581" y="5919255"/>
            <a:ext cx="8104082" cy="49742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Freeform 5"/>
          <p:cNvSpPr>
            <a:spLocks/>
          </p:cNvSpPr>
          <p:nvPr/>
        </p:nvSpPr>
        <p:spPr bwMode="gray">
          <a:xfrm>
            <a:off x="6323873" y="3060954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506025" y="3203381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580" y="5305424"/>
            <a:ext cx="8104083" cy="579921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779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v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" y="283"/>
            <a:ext cx="12188952" cy="6859715"/>
          </a:xfrm>
          <a:prstGeom prst="rect">
            <a:avLst/>
          </a:prstGeom>
        </p:spPr>
      </p:pic>
      <p:sp>
        <p:nvSpPr>
          <p:cNvPr id="8" name="Freeform 5"/>
          <p:cNvSpPr>
            <a:spLocks/>
          </p:cNvSpPr>
          <p:nvPr/>
        </p:nvSpPr>
        <p:spPr bwMode="gray">
          <a:xfrm>
            <a:off x="4182533" y="265044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4424435" y="436315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0" name="Freeform 5"/>
          <p:cNvSpPr>
            <a:spLocks/>
          </p:cNvSpPr>
          <p:nvPr/>
        </p:nvSpPr>
        <p:spPr bwMode="gray">
          <a:xfrm>
            <a:off x="816188" y="384723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5"/>
          </p:nvPr>
        </p:nvSpPr>
        <p:spPr>
          <a:xfrm>
            <a:off x="1013022" y="538232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2" name="Freeform 5"/>
          <p:cNvSpPr>
            <a:spLocks/>
          </p:cNvSpPr>
          <p:nvPr/>
        </p:nvSpPr>
        <p:spPr bwMode="gray">
          <a:xfrm>
            <a:off x="816188" y="2478361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1013022" y="2631870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4" name="Freeform 5"/>
          <p:cNvSpPr>
            <a:spLocks/>
          </p:cNvSpPr>
          <p:nvPr/>
        </p:nvSpPr>
        <p:spPr bwMode="gray">
          <a:xfrm>
            <a:off x="816188" y="4571999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7"/>
          </p:nvPr>
        </p:nvSpPr>
        <p:spPr>
          <a:xfrm>
            <a:off x="1013022" y="4725508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20" name="Freeform 5"/>
          <p:cNvSpPr>
            <a:spLocks/>
          </p:cNvSpPr>
          <p:nvPr/>
        </p:nvSpPr>
        <p:spPr bwMode="gray">
          <a:xfrm>
            <a:off x="4182533" y="3448511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/>
          </p:nvPr>
        </p:nvSpPr>
        <p:spPr>
          <a:xfrm>
            <a:off x="4424435" y="3619782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67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6/24/2016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26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365125"/>
            <a:ext cx="1828799" cy="4940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365125"/>
            <a:ext cx="6858000" cy="4940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6/24/2016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24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" t="511" r="525" b="2999"/>
          <a:stretch/>
        </p:blipFill>
        <p:spPr>
          <a:xfrm>
            <a:off x="0" y="0"/>
            <a:ext cx="12188826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9829800" cy="108267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800"/>
            <a:ext cx="91440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416675"/>
            <a:ext cx="1371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7FC8593D-7C47-471E-A8DF-97AC4FFD13F5}" type="datetimeFigureOut">
              <a:rPr lang="en-US" smtClean="0"/>
              <a:pPr/>
              <a:t>6/24/2016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09800" y="6416675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838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289D71E3-7D81-4C24-B9D8-6B108755C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5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2" r:id="rId11"/>
    <p:sldLayoutId id="2147483661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03712" y="2060848"/>
            <a:ext cx="4248472" cy="864096"/>
          </a:xfrm>
        </p:spPr>
        <p:txBody>
          <a:bodyPr/>
          <a:lstStyle/>
          <a:p>
            <a:r>
              <a:rPr lang="en-US" dirty="0" smtClean="0"/>
              <a:t>Parents Forum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9376" y="692696"/>
            <a:ext cx="7086600" cy="914400"/>
          </a:xfrm>
        </p:spPr>
        <p:txBody>
          <a:bodyPr/>
          <a:lstStyle/>
          <a:p>
            <a:r>
              <a:rPr lang="en-US" dirty="0" smtClean="0"/>
              <a:t>Monday 27</a:t>
            </a:r>
            <a:r>
              <a:rPr lang="en-US" baseline="30000" dirty="0" smtClean="0"/>
              <a:t>th</a:t>
            </a:r>
            <a:r>
              <a:rPr lang="en-US" dirty="0" smtClean="0"/>
              <a:t> June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804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Mathematics: St Mary’s approach to the new curriculum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7010400" y="2245995"/>
            <a:ext cx="3657600" cy="606941"/>
          </a:xfrm>
        </p:spPr>
        <p:txBody>
          <a:bodyPr/>
          <a:lstStyle/>
          <a:p>
            <a:r>
              <a:rPr lang="en-US" dirty="0" smtClean="0"/>
              <a:t>Our Mathematics Co-</a:t>
            </a:r>
            <a:r>
              <a:rPr lang="en-US" dirty="0" err="1" smtClean="0"/>
              <a:t>ordinator</a:t>
            </a:r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12344400" y="152400"/>
            <a:ext cx="1295400" cy="6553200"/>
          </a:xfrm>
          <a:prstGeom prst="roundRect">
            <a:avLst>
              <a:gd name="adj" fmla="val 9717"/>
            </a:avLst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200" b="1" i="1" dirty="0" smtClean="0">
                <a:latin typeface="Arial" pitchFamily="34" charset="0"/>
                <a:cs typeface="Arial" pitchFamily="34" charset="0"/>
              </a:rPr>
              <a:t>NOTE:</a:t>
            </a:r>
          </a:p>
          <a:p>
            <a:r>
              <a:rPr lang="en-US" sz="1200" i="1" dirty="0" smtClean="0">
                <a:latin typeface="Arial" pitchFamily="34" charset="0"/>
                <a:cs typeface="Arial" pitchFamily="34" charset="0"/>
              </a:rPr>
              <a:t>To change images on this slide, select a picture and delete it. Then click the Insert Picture icon</a:t>
            </a:r>
          </a:p>
          <a:p>
            <a:r>
              <a:rPr lang="en-US" sz="1200" i="1" dirty="0" smtClean="0">
                <a:latin typeface="Arial" pitchFamily="34" charset="0"/>
                <a:cs typeface="Arial" pitchFamily="34" charset="0"/>
              </a:rPr>
              <a:t>in the placeholder to insert your own image.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877" y="1772816"/>
            <a:ext cx="2042939" cy="308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89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376" y="548680"/>
            <a:ext cx="3895328" cy="805408"/>
          </a:xfrm>
        </p:spPr>
        <p:txBody>
          <a:bodyPr/>
          <a:lstStyle/>
          <a:p>
            <a:r>
              <a:rPr lang="en-US" dirty="0" smtClean="0"/>
              <a:t>High Achievers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68008" y="836712"/>
            <a:ext cx="5486400" cy="914400"/>
          </a:xfrm>
        </p:spPr>
        <p:txBody>
          <a:bodyPr/>
          <a:lstStyle/>
          <a:p>
            <a:r>
              <a:rPr lang="en-US" dirty="0" err="1" smtClean="0"/>
              <a:t>Ofsted</a:t>
            </a:r>
            <a:r>
              <a:rPr lang="en-US" dirty="0" smtClean="0"/>
              <a:t> feedback and what it means for us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9696" y="2060848"/>
            <a:ext cx="5750829" cy="2028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34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12344400" y="152400"/>
            <a:ext cx="1295400" cy="6553200"/>
          </a:xfrm>
          <a:prstGeom prst="roundRect">
            <a:avLst>
              <a:gd name="adj" fmla="val 9717"/>
            </a:avLst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200" b="1" i="1" dirty="0" smtClean="0">
                <a:latin typeface="Arial" pitchFamily="34" charset="0"/>
                <a:cs typeface="Arial" pitchFamily="34" charset="0"/>
              </a:rPr>
              <a:t>NOTE:</a:t>
            </a:r>
          </a:p>
          <a:p>
            <a:r>
              <a:rPr lang="en-US" sz="1200" i="1" dirty="0" smtClean="0">
                <a:latin typeface="Arial" pitchFamily="34" charset="0"/>
                <a:cs typeface="Arial" pitchFamily="34" charset="0"/>
              </a:rPr>
              <a:t>To change images on this slide, select a picture and delete it. Then click the Insert Picture icon</a:t>
            </a:r>
          </a:p>
          <a:p>
            <a:r>
              <a:rPr lang="en-US" sz="1200" i="1" dirty="0" smtClean="0">
                <a:latin typeface="Arial" pitchFamily="34" charset="0"/>
                <a:cs typeface="Arial" pitchFamily="34" charset="0"/>
              </a:rPr>
              <a:t>in the placeholder to insert your own image.</a:t>
            </a:r>
          </a:p>
        </p:txBody>
      </p:sp>
      <p:pic>
        <p:nvPicPr>
          <p:cNvPr id="13" name="Picture Placeholder 12"/>
          <p:cNvPicPr>
            <a:picLocks noGrp="1" noChangeAspect="1"/>
          </p:cNvPicPr>
          <p:nvPr>
            <p:ph type="pic" sz="quarter" idx="1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53" b="11553"/>
          <a:stretch>
            <a:fillRect/>
          </a:stretch>
        </p:blipFill>
        <p:spPr/>
      </p:pic>
      <p:pic>
        <p:nvPicPr>
          <p:cNvPr id="14" name="Picture Placeholder 13"/>
          <p:cNvPicPr>
            <a:picLocks noGrp="1" noChangeAspect="1"/>
          </p:cNvPicPr>
          <p:nvPr>
            <p:ph type="pic" sz="quarter" idx="16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53" b="11553"/>
          <a:stretch>
            <a:fillRect/>
          </a:stretch>
        </p:blipFill>
        <p:spPr/>
      </p:pic>
      <p:pic>
        <p:nvPicPr>
          <p:cNvPr id="15" name="Picture Placeholder 14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53" b="11553"/>
          <a:stretch>
            <a:fillRect/>
          </a:stretch>
        </p:blipFill>
        <p:spPr/>
      </p:pic>
      <p:pic>
        <p:nvPicPr>
          <p:cNvPr id="16" name="Picture Placeholder 15"/>
          <p:cNvPicPr>
            <a:picLocks noGrp="1" noChangeAspect="1"/>
          </p:cNvPicPr>
          <p:nvPr>
            <p:ph type="pic" sz="quarter" idx="13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21" b="12421"/>
          <a:stretch>
            <a:fillRect/>
          </a:stretch>
        </p:blipFill>
        <p:spPr/>
      </p:pic>
      <p:pic>
        <p:nvPicPr>
          <p:cNvPr id="17" name="Picture Placeholder 16"/>
          <p:cNvPicPr>
            <a:picLocks noGrp="1" noChangeAspect="1"/>
          </p:cNvPicPr>
          <p:nvPr>
            <p:ph type="pic" sz="quarter" idx="18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98" b="1239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07962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School Development Plan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991544" y="1450640"/>
            <a:ext cx="7308304" cy="4676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99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High Achievers Action Plan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769566" y="1447800"/>
            <a:ext cx="7967067" cy="4438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73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572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5010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94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hildren Friends 16x9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6" id="{CDF1CE40-D12A-4BBA-8E29-FD301E3A737A}" vid="{E44D8D76-07A2-4151-9426-1A858C999D66}"/>
    </a:ext>
  </a:extLst>
</a:theme>
</file>

<file path=ppt/theme/theme2.xml><?xml version="1.0" encoding="utf-8"?>
<a:theme xmlns:a="http://schemas.openxmlformats.org/drawingml/2006/main" name="Office Them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D52213BA-6259-469B-8BD9-3C7F83E2B94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Schoolyard kids education presentation, album (widescreen)</Template>
  <TotalTime>0</TotalTime>
  <Words>96</Words>
  <Application>Microsoft Office PowerPoint</Application>
  <PresentationFormat>Widescreen</PresentationFormat>
  <Paragraphs>14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Times New Roman</vt:lpstr>
      <vt:lpstr>Children Friends 16x9</vt:lpstr>
      <vt:lpstr>Parents Forum</vt:lpstr>
      <vt:lpstr>Mathematics: St Mary’s approach to the new curriculum</vt:lpstr>
      <vt:lpstr>High Achievers</vt:lpstr>
      <vt:lpstr>PowerPoint Presentation</vt:lpstr>
      <vt:lpstr>School Development Plan</vt:lpstr>
      <vt:lpstr>High Achievers Action Plan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2016-06-24T16:36:31Z</dcterms:created>
  <dcterms:modified xsi:type="dcterms:W3CDTF">2016-06-24T17:40:00Z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TC038961019991</vt:lpwstr>
  </property>
</Properties>
</file>