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8" autoAdjust="0"/>
    <p:restoredTop sz="94660"/>
  </p:normalViewPr>
  <p:slideViewPr>
    <p:cSldViewPr snapToGrid="0">
      <p:cViewPr>
        <p:scale>
          <a:sx n="84" d="100"/>
          <a:sy n="84" d="100"/>
        </p:scale>
        <p:origin x="204" y="-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3/24/2021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5054" y="2616951"/>
            <a:ext cx="7242144" cy="1646302"/>
          </a:xfrm>
        </p:spPr>
        <p:txBody>
          <a:bodyPr/>
          <a:lstStyle/>
          <a:p>
            <a:r>
              <a:rPr lang="en-GB" sz="9600" dirty="0" smtClean="0">
                <a:latin typeface="Berlin Sans FB Demi" panose="020E0802020502020306" pitchFamily="34" charset="0"/>
              </a:rPr>
              <a:t>FOOTBALL!!</a:t>
            </a:r>
            <a:endParaRPr lang="en-GB" sz="9600" dirty="0">
              <a:latin typeface="Berlin Sans FB Demi" panose="020E0802020502020306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583" y="4391495"/>
            <a:ext cx="4404473" cy="24665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5117110" y="252257"/>
            <a:ext cx="3779240" cy="256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886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GNopeNotToday" panose="02000603000000000000" pitchFamily="2" charset="0"/>
                <a:ea typeface="AGNopeNotToday" panose="02000603000000000000" pitchFamily="2" charset="0"/>
              </a:rPr>
              <a:t>AROUND THE WORLD</a:t>
            </a:r>
            <a:endParaRPr lang="en-GB" dirty="0">
              <a:latin typeface="AGNopeNotToday" panose="02000603000000000000" pitchFamily="2" charset="0"/>
              <a:ea typeface="AGNopeNotToday" panose="02000603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577" y="1463040"/>
            <a:ext cx="9398825" cy="4857723"/>
          </a:xfrm>
        </p:spPr>
        <p:txBody>
          <a:bodyPr/>
          <a:lstStyle/>
          <a:p>
            <a:r>
              <a:rPr lang="en-GB" dirty="0" smtClean="0"/>
              <a:t>The game football is also known as soccer in north America ,south Africa and Australia </a:t>
            </a:r>
          </a:p>
          <a:p>
            <a:r>
              <a:rPr lang="en-GB" dirty="0" smtClean="0"/>
              <a:t> Ronaldo and Messi are the most widely players in the world</a:t>
            </a:r>
          </a:p>
          <a:p>
            <a:r>
              <a:rPr lang="en-GB" dirty="0" smtClean="0"/>
              <a:t>It is the only game in the world that you cant touch the ball with your </a:t>
            </a:r>
            <a:r>
              <a:rPr lang="en-GB" dirty="0" smtClean="0"/>
              <a:t>hands</a:t>
            </a:r>
          </a:p>
          <a:p>
            <a:r>
              <a:rPr lang="en-GB" dirty="0" smtClean="0"/>
              <a:t>It continues to be the most popular sport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059" y="3336742"/>
            <a:ext cx="4362528" cy="22651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0826" y="3336742"/>
            <a:ext cx="3724933" cy="2265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67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BChangeTheWorld" panose="02000603000000000000" pitchFamily="2" charset="0"/>
                <a:ea typeface="BBChangeTheWorld" panose="02000603000000000000" pitchFamily="2" charset="0"/>
              </a:rPr>
              <a:t>HAT TRICKS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BChangeTheWorld" panose="02000603000000000000" pitchFamily="2" charset="0"/>
              <a:ea typeface="BBChangeTheWorld" panose="02000603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quickest hat trick ever scored was scored by Sadie Mane 3 goals in 2 minutes</a:t>
            </a:r>
          </a:p>
          <a:p>
            <a:r>
              <a:rPr lang="en-GB" dirty="0" smtClean="0"/>
              <a:t>A hat trick occurs when a player scores 3 goals attempted by another person</a:t>
            </a:r>
          </a:p>
          <a:p>
            <a:r>
              <a:rPr lang="en-GB" dirty="0" smtClean="0"/>
              <a:t>Hat tricks are usually scored In the champions league by all of the champions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705" y="4062173"/>
            <a:ext cx="4112963" cy="23135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8584" y="4123384"/>
            <a:ext cx="3392995" cy="2191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1875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ON THE PITCH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577" y="1463041"/>
            <a:ext cx="8738425" cy="4578322"/>
          </a:xfrm>
        </p:spPr>
        <p:txBody>
          <a:bodyPr/>
          <a:lstStyle/>
          <a:p>
            <a:r>
              <a:rPr lang="en-GB" dirty="0" smtClean="0"/>
              <a:t>Only 11 footballers are allowed on the pitch</a:t>
            </a:r>
          </a:p>
          <a:p>
            <a:r>
              <a:rPr lang="en-GB" dirty="0" smtClean="0"/>
              <a:t>The length of a football pitch is 100yds while the width is 53 and a half</a:t>
            </a:r>
          </a:p>
          <a:p>
            <a:r>
              <a:rPr lang="en-GB" dirty="0" smtClean="0"/>
              <a:t>Football pitches are only mad up of natural grass</a:t>
            </a:r>
          </a:p>
          <a:p>
            <a:r>
              <a:rPr lang="en-GB" dirty="0" smtClean="0"/>
              <a:t>Harry </a:t>
            </a:r>
            <a:r>
              <a:rPr lang="en-GB" dirty="0" err="1" smtClean="0"/>
              <a:t>Rednapp</a:t>
            </a:r>
            <a:r>
              <a:rPr lang="en-GB" dirty="0" smtClean="0"/>
              <a:t> is the only manager this year to have managed 4 different clubs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463" y="4023360"/>
            <a:ext cx="3644537" cy="22481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9551" y="4140926"/>
            <a:ext cx="2946899" cy="242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9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Rounded MT Bold" panose="020F0704030504030204" pitchFamily="34" charset="0"/>
              </a:rPr>
              <a:t>LEAGUES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10789"/>
            <a:ext cx="8596668" cy="4630573"/>
          </a:xfrm>
        </p:spPr>
        <p:txBody>
          <a:bodyPr/>
          <a:lstStyle/>
          <a:p>
            <a:r>
              <a:rPr lang="en-GB" dirty="0" smtClean="0"/>
              <a:t>Football started in china</a:t>
            </a:r>
          </a:p>
          <a:p>
            <a:r>
              <a:rPr lang="en-GB" dirty="0" smtClean="0"/>
              <a:t>The top 5 leagues are:</a:t>
            </a:r>
          </a:p>
          <a:p>
            <a:r>
              <a:rPr lang="en-GB" dirty="0" smtClean="0"/>
              <a:t>Premier league</a:t>
            </a:r>
          </a:p>
          <a:p>
            <a:r>
              <a:rPr lang="en-GB" dirty="0" smtClean="0"/>
              <a:t>Fa cup</a:t>
            </a:r>
          </a:p>
          <a:p>
            <a:r>
              <a:rPr lang="en-GB" dirty="0" smtClean="0"/>
              <a:t>Championships</a:t>
            </a:r>
          </a:p>
          <a:p>
            <a:r>
              <a:rPr lang="en-GB" dirty="0" smtClean="0"/>
              <a:t>Champions league</a:t>
            </a:r>
          </a:p>
          <a:p>
            <a:r>
              <a:rPr lang="en-GB" dirty="0" smtClean="0"/>
              <a:t>Europa league</a:t>
            </a:r>
          </a:p>
          <a:p>
            <a:r>
              <a:rPr lang="en-GB" dirty="0" smtClean="0"/>
              <a:t>There are 32 teams in the NFL </a:t>
            </a:r>
          </a:p>
          <a:p>
            <a:r>
              <a:rPr lang="en-GB" dirty="0" smtClean="0"/>
              <a:t>Walter camp invented football </a:t>
            </a:r>
          </a:p>
          <a:p>
            <a:r>
              <a:rPr lang="en-GB" dirty="0" smtClean="0"/>
              <a:t>Walter camp is also known as the father of football of football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668" y="399262"/>
            <a:ext cx="3957419" cy="21680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9084" y="2421890"/>
            <a:ext cx="4358072" cy="221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633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744582"/>
            <a:ext cx="8596668" cy="1185817"/>
          </a:xfrm>
        </p:spPr>
        <p:txBody>
          <a:bodyPr/>
          <a:lstStyle/>
          <a:p>
            <a:r>
              <a:rPr lang="en-GB" dirty="0" smtClean="0">
                <a:latin typeface="Bahnschrift SemiCondensed" panose="020B0502040204020203" pitchFamily="34" charset="0"/>
              </a:rPr>
              <a:t>FOOTBALLERS</a:t>
            </a:r>
            <a:endParaRPr lang="en-GB" dirty="0">
              <a:latin typeface="Bahnschrift SemiCondensed" panose="020B05020402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85108"/>
            <a:ext cx="8596668" cy="4682825"/>
          </a:xfrm>
        </p:spPr>
        <p:txBody>
          <a:bodyPr/>
          <a:lstStyle/>
          <a:p>
            <a:r>
              <a:rPr lang="en-GB" dirty="0" smtClean="0"/>
              <a:t>Many players get payed 25 million pounds per year</a:t>
            </a:r>
          </a:p>
          <a:p>
            <a:r>
              <a:rPr lang="en-GB" u="sng" dirty="0" smtClean="0"/>
              <a:t>TYPES OF FOOTBALL</a:t>
            </a:r>
          </a:p>
          <a:p>
            <a:r>
              <a:rPr lang="en-GB" dirty="0" smtClean="0"/>
              <a:t>Association football</a:t>
            </a:r>
          </a:p>
          <a:p>
            <a:r>
              <a:rPr lang="en-GB" dirty="0" smtClean="0"/>
              <a:t>Soccer</a:t>
            </a:r>
          </a:p>
          <a:p>
            <a:r>
              <a:rPr lang="en-GB" dirty="0" smtClean="0"/>
              <a:t>American football</a:t>
            </a:r>
          </a:p>
          <a:p>
            <a:r>
              <a:rPr lang="en-GB" dirty="0" smtClean="0"/>
              <a:t>Canadian football</a:t>
            </a:r>
          </a:p>
          <a:p>
            <a:r>
              <a:rPr lang="en-GB" dirty="0" smtClean="0"/>
              <a:t>Rugby union football</a:t>
            </a:r>
          </a:p>
          <a:p>
            <a:r>
              <a:rPr lang="en-GB" dirty="0" smtClean="0"/>
              <a:t>Rugby league football</a:t>
            </a:r>
          </a:p>
          <a:p>
            <a:r>
              <a:rPr lang="en-GB" dirty="0" smtClean="0"/>
              <a:t>College football</a:t>
            </a:r>
          </a:p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4796" y="1280376"/>
            <a:ext cx="2979285" cy="165295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7474" y="3892732"/>
            <a:ext cx="3953060" cy="2223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18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9390" y="823258"/>
            <a:ext cx="8596668" cy="2791012"/>
          </a:xfrm>
        </p:spPr>
        <p:txBody>
          <a:bodyPr/>
          <a:lstStyle/>
          <a:p>
            <a:r>
              <a:rPr lang="en-GB" dirty="0" smtClean="0">
                <a:latin typeface="Bahnschrift SemiBold" panose="020B0502040204020203" pitchFamily="34" charset="0"/>
              </a:rPr>
              <a:t>THANK YOU FOR READING</a:t>
            </a:r>
            <a:br>
              <a:rPr lang="en-GB" dirty="0" smtClean="0">
                <a:latin typeface="Bahnschrift SemiBold" panose="020B0502040204020203" pitchFamily="34" charset="0"/>
              </a:rPr>
            </a:br>
            <a:r>
              <a:rPr lang="en-GB" dirty="0">
                <a:latin typeface="Bahnschrift SemiBold" panose="020B0502040204020203" pitchFamily="34" charset="0"/>
              </a:rPr>
              <a:t> </a:t>
            </a:r>
            <a:r>
              <a:rPr lang="en-GB" dirty="0" smtClean="0">
                <a:latin typeface="Bahnschrift SemiBold" panose="020B0502040204020203" pitchFamily="34" charset="0"/>
              </a:rPr>
              <a:t>                 BYE!!!</a:t>
            </a:r>
            <a:endParaRPr lang="en-GB" dirty="0">
              <a:latin typeface="Bahnschrift SemiBold" panose="020B0502040204020203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3506" y="2387871"/>
            <a:ext cx="4756451" cy="34625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2175" y="2218764"/>
            <a:ext cx="3675919" cy="363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8074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219</TotalTime>
  <Words>233</Words>
  <Application>Microsoft Office PowerPoint</Application>
  <PresentationFormat>Widescreen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7" baseType="lpstr">
      <vt:lpstr>AGNopeNotToday</vt:lpstr>
      <vt:lpstr>Arial</vt:lpstr>
      <vt:lpstr>Arial Rounded MT Bold</vt:lpstr>
      <vt:lpstr>Bahnschrift SemiBold</vt:lpstr>
      <vt:lpstr>Bahnschrift SemiCondensed</vt:lpstr>
      <vt:lpstr>BBChangeTheWorld</vt:lpstr>
      <vt:lpstr>Berlin Sans FB Demi</vt:lpstr>
      <vt:lpstr>Trebuchet MS</vt:lpstr>
      <vt:lpstr>Wingdings 3</vt:lpstr>
      <vt:lpstr>Facet</vt:lpstr>
      <vt:lpstr>FOOTBALL!!</vt:lpstr>
      <vt:lpstr>AROUND THE WORLD</vt:lpstr>
      <vt:lpstr>HAT TRICKS</vt:lpstr>
      <vt:lpstr>ON THE PITCH</vt:lpstr>
      <vt:lpstr>LEAGUES</vt:lpstr>
      <vt:lpstr>FOOTBALLERS</vt:lpstr>
      <vt:lpstr>THANK YOU FOR READING                   BYE!!!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FOOTBALL!</dc:title>
  <dc:creator>student user</dc:creator>
  <cp:lastModifiedBy>student user</cp:lastModifiedBy>
  <cp:revision>29</cp:revision>
  <dcterms:created xsi:type="dcterms:W3CDTF">2021-03-17T14:15:21Z</dcterms:created>
  <dcterms:modified xsi:type="dcterms:W3CDTF">2021-03-24T14:53:32Z</dcterms:modified>
</cp:coreProperties>
</file>