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56" r:id="rId2"/>
    <p:sldId id="262" r:id="rId3"/>
    <p:sldId id="258" r:id="rId4"/>
    <p:sldId id="257" r:id="rId5"/>
    <p:sldId id="259" r:id="rId6"/>
    <p:sldId id="260" r:id="rId7"/>
    <p:sldId id="261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191" autoAdjust="0"/>
    <p:restoredTop sz="94343" autoAdjust="0"/>
  </p:normalViewPr>
  <p:slideViewPr>
    <p:cSldViewPr snapToGrid="0">
      <p:cViewPr varScale="1">
        <p:scale>
          <a:sx n="74" d="100"/>
          <a:sy n="74" d="100"/>
        </p:scale>
        <p:origin x="86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772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70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997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583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60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347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683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295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9101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42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439790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251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195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721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F5E4D-5892-4869-91D9-6F4799CAF748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ABD98E-62F8-4624-A67E-E937E79688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3264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11613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Alfie’s Lamborghini power point hope you enjoy!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V="1">
            <a:off x="2291081" y="2467429"/>
            <a:ext cx="7609838" cy="439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913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914400"/>
            <a:ext cx="9144000" cy="2365829"/>
          </a:xfrm>
        </p:spPr>
        <p:txBody>
          <a:bodyPr>
            <a:normAutofit fontScale="90000"/>
          </a:bodyPr>
          <a:lstStyle/>
          <a:p>
            <a:r>
              <a:rPr lang="en-GB" u="sng" dirty="0" smtClean="0"/>
              <a:t>Number one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Did you know you can race with a hired Lamborghini?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205" y="2546339"/>
            <a:ext cx="7918269" cy="4167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6334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524000" y="323849"/>
            <a:ext cx="9144000" cy="213360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number two  </a:t>
            </a:r>
            <a:br>
              <a:rPr lang="en-GB" dirty="0" smtClean="0"/>
            </a:br>
            <a:r>
              <a:rPr lang="en-GB" dirty="0" smtClean="0"/>
              <a:t>Did you know that Lamborghini started to make tractors?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8959" y="2326822"/>
            <a:ext cx="5747657" cy="4296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0888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2937" y="2630626"/>
            <a:ext cx="7995920" cy="415360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705100" y="876300"/>
            <a:ext cx="6536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Number three </a:t>
            </a:r>
            <a:r>
              <a:rPr lang="en-GB" sz="3600" dirty="0"/>
              <a:t>D</a:t>
            </a:r>
            <a:r>
              <a:rPr lang="en-GB" sz="3600" dirty="0" smtClean="0"/>
              <a:t>id you know Lamborghini engines were made out of boat engines?</a:t>
            </a:r>
          </a:p>
        </p:txBody>
      </p:sp>
    </p:spTree>
    <p:extLst>
      <p:ext uri="{BB962C8B-B14F-4D97-AF65-F5344CB8AC3E}">
        <p14:creationId xmlns:p14="http://schemas.microsoft.com/office/powerpoint/2010/main" val="12822921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235131"/>
            <a:ext cx="9527177" cy="330490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number four</a:t>
            </a:r>
            <a:br>
              <a:rPr lang="en-GB" dirty="0" smtClean="0"/>
            </a:br>
            <a:r>
              <a:rPr lang="en-GB" dirty="0" smtClean="0"/>
              <a:t>The latest model is the </a:t>
            </a:r>
            <a:r>
              <a:rPr lang="en-GB" dirty="0" err="1" smtClean="0"/>
              <a:t>urus</a:t>
            </a:r>
            <a:r>
              <a:rPr lang="en-GB" dirty="0" smtClean="0"/>
              <a:t> SUV!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2334" y="2261325"/>
            <a:ext cx="6407331" cy="339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58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8686" y="1043985"/>
            <a:ext cx="9144000" cy="2365421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Number five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D</a:t>
            </a:r>
            <a:r>
              <a:rPr lang="en-GB" dirty="0" smtClean="0"/>
              <a:t>id you know the Lamborghini </a:t>
            </a:r>
            <a:r>
              <a:rPr lang="en-GB" dirty="0" err="1"/>
              <a:t>C</a:t>
            </a:r>
            <a:r>
              <a:rPr lang="en-GB" dirty="0" err="1" smtClean="0"/>
              <a:t>entenario</a:t>
            </a:r>
            <a:r>
              <a:rPr lang="en-GB" dirty="0" smtClean="0"/>
              <a:t> is the rarest car in the world</a:t>
            </a:r>
            <a:r>
              <a:rPr lang="en-GB" dirty="0"/>
              <a:t>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0800000">
            <a:off x="361406" y="3393031"/>
            <a:ext cx="9144000" cy="1655762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3442" y="3273312"/>
            <a:ext cx="6849563" cy="3218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18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Number six</a:t>
            </a:r>
            <a:br>
              <a:rPr lang="en-GB" dirty="0" smtClean="0"/>
            </a:br>
            <a:r>
              <a:rPr lang="en-GB" dirty="0"/>
              <a:t>T</a:t>
            </a:r>
            <a:r>
              <a:rPr lang="en-GB" dirty="0" smtClean="0"/>
              <a:t>he person who invented Lamborghini surname  is called Lamborghini! 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637" y="4050836"/>
            <a:ext cx="6518366" cy="259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14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3016" y="3943348"/>
            <a:ext cx="5743847" cy="2914652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Number five Did you know the fastest Lamborghini goes 221 mph?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725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Thanks for watching my Lamborghini power point with me, bye!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962" y="3572245"/>
            <a:ext cx="4214813" cy="2798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6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</TotalTime>
  <Words>123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Trebuchet MS</vt:lpstr>
      <vt:lpstr>Wingdings 3</vt:lpstr>
      <vt:lpstr>Facet</vt:lpstr>
      <vt:lpstr>Alfie’s Lamborghini power point hope you enjoy! </vt:lpstr>
      <vt:lpstr>Number one  Did you know you can race with a hired Lamborghini? </vt:lpstr>
      <vt:lpstr> number two   Did you know that Lamborghini started to make tractors? </vt:lpstr>
      <vt:lpstr>PowerPoint Presentation</vt:lpstr>
      <vt:lpstr>  number four The latest model is the urus SUV!  </vt:lpstr>
      <vt:lpstr>Number five Did you know the Lamborghini Centenario is the rarest car in the world?</vt:lpstr>
      <vt:lpstr>Number six The person who invented Lamborghini surname  is called Lamborghini! </vt:lpstr>
      <vt:lpstr>Number five Did you know the fastest Lamborghini goes 221 mph? </vt:lpstr>
      <vt:lpstr>Thanks for watching my Lamborghini power point with me, bye!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Alfie’g Lamborghini powerpoint hope you enjoy!</dc:title>
  <dc:creator>student user</dc:creator>
  <cp:lastModifiedBy>Lucie  Moore</cp:lastModifiedBy>
  <cp:revision>25</cp:revision>
  <dcterms:created xsi:type="dcterms:W3CDTF">2021-03-17T14:09:47Z</dcterms:created>
  <dcterms:modified xsi:type="dcterms:W3CDTF">2021-03-31T14:12:13Z</dcterms:modified>
</cp:coreProperties>
</file>