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9" r:id="rId3"/>
    <p:sldId id="257" r:id="rId4"/>
    <p:sldId id="258" r:id="rId5"/>
    <p:sldId id="260" r:id="rId6"/>
    <p:sldId id="262" r:id="rId7"/>
    <p:sldId id="263" r:id="rId8"/>
    <p:sldId id="264"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3/24/2021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Celts</a:t>
            </a:r>
            <a:endParaRPr lang="en-GB" dirty="0"/>
          </a:p>
        </p:txBody>
      </p:sp>
      <p:sp>
        <p:nvSpPr>
          <p:cNvPr id="3" name="Subtitle 2"/>
          <p:cNvSpPr>
            <a:spLocks noGrp="1"/>
          </p:cNvSpPr>
          <p:nvPr>
            <p:ph type="subTitle" idx="1"/>
          </p:nvPr>
        </p:nvSpPr>
        <p:spPr/>
        <p:txBody>
          <a:bodyPr/>
          <a:lstStyle/>
          <a:p>
            <a:r>
              <a:rPr lang="en-GB" dirty="0" smtClean="0"/>
              <a:t>By Sullivan </a:t>
            </a:r>
            <a:r>
              <a:rPr lang="en-GB" dirty="0" smtClean="0"/>
              <a:t>Freer</a:t>
            </a:r>
            <a:endParaRPr lang="en-GB" dirty="0"/>
          </a:p>
        </p:txBody>
      </p:sp>
    </p:spTree>
    <p:extLst>
      <p:ext uri="{BB962C8B-B14F-4D97-AF65-F5344CB8AC3E}">
        <p14:creationId xmlns:p14="http://schemas.microsoft.com/office/powerpoint/2010/main" val="12975395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Origin</a:t>
            </a:r>
            <a:endParaRPr lang="en-GB" dirty="0"/>
          </a:p>
        </p:txBody>
      </p:sp>
      <p:sp>
        <p:nvSpPr>
          <p:cNvPr id="3" name="Content Placeholder 2"/>
          <p:cNvSpPr>
            <a:spLocks noGrp="1"/>
          </p:cNvSpPr>
          <p:nvPr>
            <p:ph idx="1"/>
          </p:nvPr>
        </p:nvSpPr>
        <p:spPr>
          <a:xfrm>
            <a:off x="677334" y="1930401"/>
            <a:ext cx="5135637" cy="4770846"/>
          </a:xfrm>
        </p:spPr>
        <p:txBody>
          <a:bodyPr>
            <a:normAutofit/>
          </a:bodyPr>
          <a:lstStyle/>
          <a:p>
            <a:pPr marL="0" indent="0">
              <a:buNone/>
            </a:pPr>
            <a:r>
              <a:rPr lang="en-GB" sz="2700" dirty="0" smtClean="0"/>
              <a:t>Celts spread across Europe at the iron age [120 BC].The Celts normally spoke </a:t>
            </a:r>
            <a:r>
              <a:rPr lang="en-GB" sz="2700" dirty="0" smtClean="0"/>
              <a:t>Gaelic. </a:t>
            </a:r>
            <a:r>
              <a:rPr lang="en-GB" sz="2700" dirty="0" smtClean="0"/>
              <a:t>Boudicca [ a famous Celtic leader ] was born in the Iberia tribe in Spain  but when she was older she when to England to fight against  the Romans. The Celts settled and mostly lived in France and Germany but over time expanded.    </a:t>
            </a:r>
            <a:endParaRPr lang="en-GB" sz="2700" dirty="0"/>
          </a:p>
        </p:txBody>
      </p:sp>
      <p:pic>
        <p:nvPicPr>
          <p:cNvPr id="4" name="Picture 3"/>
          <p:cNvPicPr>
            <a:picLocks noChangeAspect="1"/>
          </p:cNvPicPr>
          <p:nvPr/>
        </p:nvPicPr>
        <p:blipFill>
          <a:blip r:embed="rId2"/>
          <a:stretch>
            <a:fillRect/>
          </a:stretch>
        </p:blipFill>
        <p:spPr>
          <a:xfrm>
            <a:off x="6383928" y="2160589"/>
            <a:ext cx="4152900" cy="3400425"/>
          </a:xfrm>
          <a:prstGeom prst="rect">
            <a:avLst/>
          </a:prstGeom>
        </p:spPr>
      </p:pic>
    </p:spTree>
    <p:extLst>
      <p:ext uri="{BB962C8B-B14F-4D97-AF65-F5344CB8AC3E}">
        <p14:creationId xmlns:p14="http://schemas.microsoft.com/office/powerpoint/2010/main" val="16890418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Boudicca </a:t>
            </a:r>
            <a:endParaRPr lang="en-GB" dirty="0"/>
          </a:p>
        </p:txBody>
      </p:sp>
      <p:sp>
        <p:nvSpPr>
          <p:cNvPr id="3" name="Content Placeholder 2"/>
          <p:cNvSpPr>
            <a:spLocks noGrp="1"/>
          </p:cNvSpPr>
          <p:nvPr>
            <p:ph idx="1"/>
          </p:nvPr>
        </p:nvSpPr>
        <p:spPr>
          <a:xfrm>
            <a:off x="677334" y="2160589"/>
            <a:ext cx="6415797" cy="3880773"/>
          </a:xfrm>
        </p:spPr>
        <p:txBody>
          <a:bodyPr>
            <a:normAutofit fontScale="92500" lnSpcReduction="10000"/>
          </a:bodyPr>
          <a:lstStyle/>
          <a:p>
            <a:pPr marL="0" indent="0">
              <a:buNone/>
            </a:pPr>
            <a:r>
              <a:rPr lang="en-GB" sz="2700" dirty="0" smtClean="0"/>
              <a:t>Boudicca Sometimes known as queen </a:t>
            </a:r>
            <a:r>
              <a:rPr lang="en-GB" sz="2700" dirty="0" smtClean="0"/>
              <a:t>Boudicca </a:t>
            </a:r>
            <a:r>
              <a:rPr lang="en-GB" sz="2700" dirty="0" smtClean="0"/>
              <a:t>because of her valiant efforts to defeat the Romans. Boudicca’s brother was a wealthy man and when he died he gave his land to Boudicca and the Romans. Sadly this was not enough for the Romans so they decided to go to war with the Boudicca [the Celts] Boudicca was angry about this so she lead a uprising and it grew to the size of 230,000 men. This came to a end when they got ambushed.   </a:t>
            </a:r>
            <a:endParaRPr lang="en-GB" sz="2700" dirty="0"/>
          </a:p>
        </p:txBody>
      </p:sp>
      <p:pic>
        <p:nvPicPr>
          <p:cNvPr id="4" name="Picture 3"/>
          <p:cNvPicPr>
            <a:picLocks noChangeAspect="1"/>
          </p:cNvPicPr>
          <p:nvPr/>
        </p:nvPicPr>
        <p:blipFill>
          <a:blip r:embed="rId2"/>
          <a:stretch>
            <a:fillRect/>
          </a:stretch>
        </p:blipFill>
        <p:spPr>
          <a:xfrm>
            <a:off x="7093131" y="1802674"/>
            <a:ext cx="2945516" cy="3974238"/>
          </a:xfrm>
          <a:prstGeom prst="rect">
            <a:avLst/>
          </a:prstGeom>
        </p:spPr>
      </p:pic>
    </p:spTree>
    <p:extLst>
      <p:ext uri="{BB962C8B-B14F-4D97-AF65-F5344CB8AC3E}">
        <p14:creationId xmlns:p14="http://schemas.microsoft.com/office/powerpoint/2010/main" val="25078143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Celts Fashion </a:t>
            </a:r>
            <a:endParaRPr lang="en-GB" dirty="0"/>
          </a:p>
        </p:txBody>
      </p:sp>
      <p:sp>
        <p:nvSpPr>
          <p:cNvPr id="3" name="Content Placeholder 2"/>
          <p:cNvSpPr>
            <a:spLocks noGrp="1"/>
          </p:cNvSpPr>
          <p:nvPr>
            <p:ph idx="1"/>
          </p:nvPr>
        </p:nvSpPr>
        <p:spPr>
          <a:xfrm>
            <a:off x="677334" y="2160589"/>
            <a:ext cx="6690117" cy="4697411"/>
          </a:xfrm>
        </p:spPr>
        <p:txBody>
          <a:bodyPr>
            <a:normAutofit/>
          </a:bodyPr>
          <a:lstStyle/>
          <a:p>
            <a:pPr marL="0" indent="0">
              <a:buNone/>
            </a:pPr>
            <a:r>
              <a:rPr lang="en-GB" sz="2700" dirty="0" smtClean="0"/>
              <a:t>When Celts went into battle they wore blue war paints, they did this so they could strike fear into anybody who looked at them. This also links to there aggressive battle styles which nearly destroyed the romans. They wore jewellery and amulets like a tork. A tork is a piece of jewellery that is like a necklace and is made of metal or gold and it a sign of wealth because it was very </a:t>
            </a:r>
            <a:r>
              <a:rPr lang="en-GB" sz="2700" dirty="0" smtClean="0"/>
              <a:t>expensive.  </a:t>
            </a:r>
            <a:endParaRPr lang="en-GB" sz="2700" dirty="0" smtClean="0"/>
          </a:p>
        </p:txBody>
      </p:sp>
      <p:pic>
        <p:nvPicPr>
          <p:cNvPr id="4" name="Picture 3"/>
          <p:cNvPicPr>
            <a:picLocks noChangeAspect="1"/>
          </p:cNvPicPr>
          <p:nvPr/>
        </p:nvPicPr>
        <p:blipFill>
          <a:blip r:embed="rId2"/>
          <a:stretch>
            <a:fillRect/>
          </a:stretch>
        </p:blipFill>
        <p:spPr>
          <a:xfrm>
            <a:off x="7509861" y="2388053"/>
            <a:ext cx="2902404" cy="2902404"/>
          </a:xfrm>
          <a:prstGeom prst="rect">
            <a:avLst/>
          </a:prstGeom>
        </p:spPr>
      </p:pic>
    </p:spTree>
    <p:extLst>
      <p:ext uri="{BB962C8B-B14F-4D97-AF65-F5344CB8AC3E}">
        <p14:creationId xmlns:p14="http://schemas.microsoft.com/office/powerpoint/2010/main" val="19390511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582" y="487092"/>
            <a:ext cx="8596668" cy="1320800"/>
          </a:xfrm>
        </p:spPr>
        <p:txBody>
          <a:bodyPr/>
          <a:lstStyle/>
          <a:p>
            <a:r>
              <a:rPr lang="en-GB" dirty="0" smtClean="0"/>
              <a:t>Life as a Celt</a:t>
            </a:r>
            <a:endParaRPr lang="en-GB" dirty="0"/>
          </a:p>
        </p:txBody>
      </p:sp>
      <p:sp>
        <p:nvSpPr>
          <p:cNvPr id="3" name="Content Placeholder 2"/>
          <p:cNvSpPr>
            <a:spLocks noGrp="1"/>
          </p:cNvSpPr>
          <p:nvPr>
            <p:ph idx="1"/>
          </p:nvPr>
        </p:nvSpPr>
        <p:spPr>
          <a:xfrm>
            <a:off x="454012" y="1807892"/>
            <a:ext cx="8989807" cy="3880773"/>
          </a:xfrm>
        </p:spPr>
        <p:txBody>
          <a:bodyPr>
            <a:normAutofit/>
          </a:bodyPr>
          <a:lstStyle/>
          <a:p>
            <a:pPr marL="0" indent="0">
              <a:buNone/>
            </a:pPr>
            <a:r>
              <a:rPr lang="en-GB" sz="2800" dirty="0" smtClean="0"/>
              <a:t>A Celts life was hard living in the shadow of the Romans. They hunted for food and they had to adapt to life. Celts liked looking vibrant so they used berry's to dye their clothes. To Make decisions they went to a Druid [ A Druid was a person who talked to God to see what was the right thing to do] so they were sure it was alright what they were doing and God approved of </a:t>
            </a:r>
            <a:r>
              <a:rPr lang="en-GB" sz="2800" dirty="0" smtClean="0"/>
              <a:t>it. </a:t>
            </a:r>
            <a:endParaRPr lang="en-GB" sz="2800" dirty="0"/>
          </a:p>
        </p:txBody>
      </p:sp>
    </p:spTree>
    <p:extLst>
      <p:ext uri="{BB962C8B-B14F-4D97-AF65-F5344CB8AC3E}">
        <p14:creationId xmlns:p14="http://schemas.microsoft.com/office/powerpoint/2010/main" val="808640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117" y="457200"/>
            <a:ext cx="8596668" cy="1320800"/>
          </a:xfrm>
        </p:spPr>
        <p:txBody>
          <a:bodyPr/>
          <a:lstStyle/>
          <a:p>
            <a:r>
              <a:rPr lang="en-GB" dirty="0" smtClean="0"/>
              <a:t>Weapons</a:t>
            </a:r>
            <a:endParaRPr lang="en-GB" dirty="0"/>
          </a:p>
        </p:txBody>
      </p:sp>
      <p:pic>
        <p:nvPicPr>
          <p:cNvPr id="4" name="Content Placeholder 3"/>
          <p:cNvPicPr>
            <a:picLocks noGrp="1" noChangeAspect="1"/>
          </p:cNvPicPr>
          <p:nvPr>
            <p:ph idx="1"/>
          </p:nvPr>
        </p:nvPicPr>
        <p:blipFill>
          <a:blip r:embed="rId2"/>
          <a:stretch>
            <a:fillRect/>
          </a:stretch>
        </p:blipFill>
        <p:spPr>
          <a:xfrm>
            <a:off x="6622868" y="2256971"/>
            <a:ext cx="3993865" cy="3881437"/>
          </a:xfrm>
          <a:prstGeom prst="rect">
            <a:avLst/>
          </a:prstGeom>
        </p:spPr>
      </p:pic>
      <p:sp>
        <p:nvSpPr>
          <p:cNvPr id="8" name="TextBox 7"/>
          <p:cNvSpPr txBox="1"/>
          <p:nvPr/>
        </p:nvSpPr>
        <p:spPr>
          <a:xfrm>
            <a:off x="762000" y="2578438"/>
            <a:ext cx="5041900" cy="2585323"/>
          </a:xfrm>
          <a:prstGeom prst="rect">
            <a:avLst/>
          </a:prstGeom>
          <a:noFill/>
        </p:spPr>
        <p:txBody>
          <a:bodyPr wrap="square" rtlCol="0">
            <a:spAutoFit/>
          </a:bodyPr>
          <a:lstStyle/>
          <a:p>
            <a:r>
              <a:rPr lang="en-GB" sz="2700" dirty="0" smtClean="0"/>
              <a:t>Celts made their weapons out of bronze. They used daggers swords, they battle on horse back or foot. They copied the Romans and made chariots for battle as well.</a:t>
            </a:r>
            <a:endParaRPr lang="en-GB" sz="2700" dirty="0"/>
          </a:p>
        </p:txBody>
      </p:sp>
    </p:spTree>
    <p:extLst>
      <p:ext uri="{BB962C8B-B14F-4D97-AF65-F5344CB8AC3E}">
        <p14:creationId xmlns:p14="http://schemas.microsoft.com/office/powerpoint/2010/main" val="834996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Hadrian's wall</a:t>
            </a:r>
            <a:endParaRPr lang="en-GB" dirty="0"/>
          </a:p>
        </p:txBody>
      </p:sp>
      <p:sp>
        <p:nvSpPr>
          <p:cNvPr id="3" name="Content Placeholder 2"/>
          <p:cNvSpPr>
            <a:spLocks noGrp="1"/>
          </p:cNvSpPr>
          <p:nvPr>
            <p:ph idx="1"/>
          </p:nvPr>
        </p:nvSpPr>
        <p:spPr>
          <a:xfrm>
            <a:off x="677334" y="2363789"/>
            <a:ext cx="6180666" cy="3880773"/>
          </a:xfrm>
        </p:spPr>
        <p:txBody>
          <a:bodyPr>
            <a:normAutofit/>
          </a:bodyPr>
          <a:lstStyle/>
          <a:p>
            <a:pPr marL="0" indent="0">
              <a:buNone/>
            </a:pPr>
            <a:r>
              <a:rPr lang="en-GB" sz="2700" dirty="0" smtClean="0"/>
              <a:t>Hadrian’s wall was a wall that was built by the Romans to protect there land from Celts and other rival tribes .</a:t>
            </a:r>
            <a:r>
              <a:rPr lang="en-GB" sz="2700" dirty="0"/>
              <a:t>P</a:t>
            </a:r>
            <a:r>
              <a:rPr lang="en-GB" sz="2700" dirty="0" smtClean="0"/>
              <a:t>eople have found out it reaches 70 miles from the Irish sea to north sea. </a:t>
            </a:r>
            <a:r>
              <a:rPr lang="en-GB" sz="2700" dirty="0" smtClean="0"/>
              <a:t> </a:t>
            </a:r>
            <a:r>
              <a:rPr lang="en-GB" sz="2700" dirty="0" smtClean="0"/>
              <a:t>Soon after </a:t>
            </a:r>
            <a:r>
              <a:rPr lang="en-GB" sz="2700" dirty="0" smtClean="0"/>
              <a:t>the Antonine </a:t>
            </a:r>
            <a:r>
              <a:rPr lang="en-GB" sz="2700" dirty="0" smtClean="0"/>
              <a:t>wall was built </a:t>
            </a:r>
            <a:r>
              <a:rPr lang="en-GB" sz="2700" dirty="0" smtClean="0"/>
              <a:t> </a:t>
            </a:r>
            <a:r>
              <a:rPr lang="en-GB" sz="2700" dirty="0"/>
              <a:t>t</a:t>
            </a:r>
            <a:r>
              <a:rPr lang="en-GB" sz="2700" dirty="0" smtClean="0"/>
              <a:t>hey </a:t>
            </a:r>
            <a:r>
              <a:rPr lang="en-GB" sz="2700" dirty="0" smtClean="0"/>
              <a:t>built it to establish that this was there land and it was theirs to live </a:t>
            </a:r>
            <a:r>
              <a:rPr lang="en-GB" sz="2700" dirty="0" smtClean="0"/>
              <a:t>on.   </a:t>
            </a:r>
            <a:endParaRPr lang="en-GB" sz="2700" dirty="0"/>
          </a:p>
        </p:txBody>
      </p:sp>
      <p:pic>
        <p:nvPicPr>
          <p:cNvPr id="4" name="Picture 3"/>
          <p:cNvPicPr>
            <a:picLocks noChangeAspect="1"/>
          </p:cNvPicPr>
          <p:nvPr/>
        </p:nvPicPr>
        <p:blipFill>
          <a:blip r:embed="rId2"/>
          <a:stretch>
            <a:fillRect/>
          </a:stretch>
        </p:blipFill>
        <p:spPr>
          <a:xfrm>
            <a:off x="7379888" y="2363789"/>
            <a:ext cx="2857500" cy="2687682"/>
          </a:xfrm>
          <a:prstGeom prst="rect">
            <a:avLst/>
          </a:prstGeom>
        </p:spPr>
      </p:pic>
    </p:spTree>
    <p:extLst>
      <p:ext uri="{BB962C8B-B14F-4D97-AF65-F5344CB8AC3E}">
        <p14:creationId xmlns:p14="http://schemas.microsoft.com/office/powerpoint/2010/main" val="21223067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Gaelic Wars  </a:t>
            </a:r>
            <a:endParaRPr lang="en-GB" dirty="0"/>
          </a:p>
        </p:txBody>
      </p:sp>
      <p:sp>
        <p:nvSpPr>
          <p:cNvPr id="3" name="Content Placeholder 2"/>
          <p:cNvSpPr>
            <a:spLocks noGrp="1"/>
          </p:cNvSpPr>
          <p:nvPr>
            <p:ph idx="1"/>
          </p:nvPr>
        </p:nvSpPr>
        <p:spPr>
          <a:xfrm>
            <a:off x="309034" y="2185989"/>
            <a:ext cx="5431366" cy="3880773"/>
          </a:xfrm>
        </p:spPr>
        <p:txBody>
          <a:bodyPr>
            <a:normAutofit/>
          </a:bodyPr>
          <a:lstStyle/>
          <a:p>
            <a:pPr marL="0" indent="0">
              <a:buNone/>
            </a:pPr>
            <a:r>
              <a:rPr lang="en-GB" sz="2700" dirty="0" smtClean="0"/>
              <a:t>These wars lasted 7 years when they did regular raids against each other leading up to the battle of Alesia this ended in a roman victory and there leader [Vercingetorix] was captured and stayed in prison for 6 </a:t>
            </a:r>
            <a:r>
              <a:rPr lang="en-GB" sz="2700" dirty="0" smtClean="0"/>
              <a:t>years. </a:t>
            </a:r>
            <a:endParaRPr lang="en-GB" sz="2700" dirty="0"/>
          </a:p>
        </p:txBody>
      </p:sp>
      <p:pic>
        <p:nvPicPr>
          <p:cNvPr id="4" name="Picture 3"/>
          <p:cNvPicPr>
            <a:picLocks noChangeAspect="1"/>
          </p:cNvPicPr>
          <p:nvPr/>
        </p:nvPicPr>
        <p:blipFill>
          <a:blip r:embed="rId2"/>
          <a:stretch>
            <a:fillRect/>
          </a:stretch>
        </p:blipFill>
        <p:spPr>
          <a:xfrm>
            <a:off x="6391102" y="2082800"/>
            <a:ext cx="3810000" cy="3295650"/>
          </a:xfrm>
          <a:prstGeom prst="rect">
            <a:avLst/>
          </a:prstGeom>
        </p:spPr>
      </p:pic>
    </p:spTree>
    <p:extLst>
      <p:ext uri="{BB962C8B-B14F-4D97-AF65-F5344CB8AC3E}">
        <p14:creationId xmlns:p14="http://schemas.microsoft.com/office/powerpoint/2010/main" val="1295464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 Facts</a:t>
            </a:r>
            <a:endParaRPr lang="en-GB" dirty="0"/>
          </a:p>
        </p:txBody>
      </p:sp>
      <p:sp>
        <p:nvSpPr>
          <p:cNvPr id="3" name="Content Placeholder 2"/>
          <p:cNvSpPr>
            <a:spLocks noGrp="1"/>
          </p:cNvSpPr>
          <p:nvPr>
            <p:ph idx="1"/>
          </p:nvPr>
        </p:nvSpPr>
        <p:spPr/>
        <p:txBody>
          <a:bodyPr>
            <a:normAutofit/>
          </a:bodyPr>
          <a:lstStyle/>
          <a:p>
            <a:pPr>
              <a:buFont typeface="Arial" panose="020B0604020202020204" pitchFamily="34" charset="0"/>
              <a:buChar char="•"/>
            </a:pPr>
            <a:r>
              <a:rPr lang="en-GB" sz="2700" dirty="0" smtClean="0"/>
              <a:t>Did you know Celts were not always called Celts and they were called </a:t>
            </a:r>
            <a:r>
              <a:rPr lang="en-GB" sz="2700" dirty="0" smtClean="0"/>
              <a:t>Britons.</a:t>
            </a:r>
            <a:endParaRPr lang="en-GB" sz="2700" dirty="0" smtClean="0"/>
          </a:p>
          <a:p>
            <a:pPr>
              <a:buFont typeface="Arial" panose="020B0604020202020204" pitchFamily="34" charset="0"/>
              <a:buChar char="•"/>
            </a:pPr>
            <a:r>
              <a:rPr lang="en-GB" sz="2700" dirty="0" smtClean="0"/>
              <a:t>The Name Celts came from the Greek word Keltio which meant </a:t>
            </a:r>
            <a:r>
              <a:rPr lang="en-GB" sz="2700" dirty="0" smtClean="0"/>
              <a:t>barbarians. </a:t>
            </a:r>
            <a:endParaRPr lang="en-GB" sz="2700" dirty="0" smtClean="0"/>
          </a:p>
          <a:p>
            <a:pPr>
              <a:buFont typeface="Arial" panose="020B0604020202020204" pitchFamily="34" charset="0"/>
              <a:buChar char="•"/>
            </a:pPr>
            <a:r>
              <a:rPr lang="en-GB" sz="2700" dirty="0" smtClean="0"/>
              <a:t> The Celts wore special bronze helmets to make them taller and scarier. A historical helmet was the was the waterloo helmet. It was discovered in 1868 at the river Thames [waterloo bridge</a:t>
            </a:r>
            <a:r>
              <a:rPr lang="en-GB" sz="2700" dirty="0" smtClean="0"/>
              <a:t>]. </a:t>
            </a:r>
            <a:endParaRPr lang="en-GB" sz="2700" dirty="0" smtClean="0"/>
          </a:p>
        </p:txBody>
      </p:sp>
    </p:spTree>
    <p:extLst>
      <p:ext uri="{BB962C8B-B14F-4D97-AF65-F5344CB8AC3E}">
        <p14:creationId xmlns:p14="http://schemas.microsoft.com/office/powerpoint/2010/main" val="2315660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203</TotalTime>
  <Words>536</Words>
  <Application>Microsoft Office PowerPoint</Application>
  <PresentationFormat>Widescreen</PresentationFormat>
  <Paragraphs>20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Celts</vt:lpstr>
      <vt:lpstr>Origin</vt:lpstr>
      <vt:lpstr>Boudicca </vt:lpstr>
      <vt:lpstr>Celts Fashion </vt:lpstr>
      <vt:lpstr>Life as a Celt</vt:lpstr>
      <vt:lpstr>Weapons</vt:lpstr>
      <vt:lpstr>Hadrian's wall</vt:lpstr>
      <vt:lpstr>Gaelic Wars  </vt:lpstr>
      <vt:lpstr>Fun Facts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Celts</dc:title>
  <dc:creator>student user</dc:creator>
  <cp:lastModifiedBy>student user</cp:lastModifiedBy>
  <cp:revision>22</cp:revision>
  <dcterms:created xsi:type="dcterms:W3CDTF">2021-03-17T13:58:41Z</dcterms:created>
  <dcterms:modified xsi:type="dcterms:W3CDTF">2021-03-24T14:29:34Z</dcterms:modified>
</cp:coreProperties>
</file>