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585A6EB3-3F75-4FBE-9797-8B2E540CAE50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3E752BBB-3075-4504-8BDA-4B154C7703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029338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A6EB3-3F75-4FBE-9797-8B2E540CAE50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52BBB-3075-4504-8BDA-4B154C7703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47325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A6EB3-3F75-4FBE-9797-8B2E540CAE50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52BBB-3075-4504-8BDA-4B154C7703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3496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A6EB3-3F75-4FBE-9797-8B2E540CAE50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52BBB-3075-4504-8BDA-4B154C7703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8530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A6EB3-3F75-4FBE-9797-8B2E540CAE50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52BBB-3075-4504-8BDA-4B154C7703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7356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A6EB3-3F75-4FBE-9797-8B2E540CAE50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52BBB-3075-4504-8BDA-4B154C7703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3933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A6EB3-3F75-4FBE-9797-8B2E540CAE50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52BBB-3075-4504-8BDA-4B154C7703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43146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A6EB3-3F75-4FBE-9797-8B2E540CAE50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52BBB-3075-4504-8BDA-4B154C7703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18442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A6EB3-3F75-4FBE-9797-8B2E540CAE50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52BBB-3075-4504-8BDA-4B154C7703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09165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A6EB3-3F75-4FBE-9797-8B2E540CAE50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52BBB-3075-4504-8BDA-4B154C7703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3143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A6EB3-3F75-4FBE-9797-8B2E540CAE50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52BBB-3075-4504-8BDA-4B154C7703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74529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A6EB3-3F75-4FBE-9797-8B2E540CAE50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52BBB-3075-4504-8BDA-4B154C7703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6544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A6EB3-3F75-4FBE-9797-8B2E540CAE50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52BBB-3075-4504-8BDA-4B154C7703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46462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A6EB3-3F75-4FBE-9797-8B2E540CAE50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52BBB-3075-4504-8BDA-4B154C7703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70755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A6EB3-3F75-4FBE-9797-8B2E540CAE50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52BBB-3075-4504-8BDA-4B154C7703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91247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A6EB3-3F75-4FBE-9797-8B2E540CAE50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52BBB-3075-4504-8BDA-4B154C7703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46912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A6EB3-3F75-4FBE-9797-8B2E540CAE50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52BBB-3075-4504-8BDA-4B154C7703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28467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85A6EB3-3F75-4FBE-9797-8B2E540CAE50}" type="datetimeFigureOut">
              <a:rPr lang="en-GB" smtClean="0"/>
              <a:t>24/03/2021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E752BBB-3075-4504-8BDA-4B154C7703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07652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  <p:sldLayoutId id="2147483745" r:id="rId13"/>
    <p:sldLayoutId id="2147483746" r:id="rId14"/>
    <p:sldLayoutId id="2147483747" r:id="rId15"/>
    <p:sldLayoutId id="2147483748" r:id="rId16"/>
    <p:sldLayoutId id="214748374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Mary Berry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en-GB" dirty="0"/>
          </a:p>
          <a:p>
            <a:r>
              <a:rPr lang="en-GB" sz="4400" dirty="0" smtClean="0"/>
              <a:t>facts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2362650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sz="2800" dirty="0" smtClean="0"/>
              <a:t>Mary Berry was born on the 24 of </a:t>
            </a:r>
            <a:r>
              <a:rPr lang="en-GB" sz="2800" dirty="0" smtClean="0"/>
              <a:t>March </a:t>
            </a:r>
            <a:r>
              <a:rPr lang="en-GB" sz="2800" dirty="0" smtClean="0"/>
              <a:t>1935.she is </a:t>
            </a:r>
            <a:r>
              <a:rPr lang="en-GB" sz="2800" dirty="0" smtClean="0"/>
              <a:t>86 years old</a:t>
            </a:r>
            <a:r>
              <a:rPr lang="en-GB" sz="2800" dirty="0" smtClean="0"/>
              <a:t>. Mary had 3 children. </a:t>
            </a:r>
            <a:r>
              <a:rPr lang="en-GB" sz="2800" dirty="0" smtClean="0"/>
              <a:t>Mary’s </a:t>
            </a:r>
            <a:r>
              <a:rPr lang="en-GB" sz="2800" dirty="0" smtClean="0"/>
              <a:t>first job was to show how to use a electric </a:t>
            </a:r>
            <a:r>
              <a:rPr lang="en-GB" sz="2800" dirty="0" smtClean="0"/>
              <a:t>oven. </a:t>
            </a:r>
            <a:r>
              <a:rPr lang="en-GB" sz="2800" dirty="0" smtClean="0"/>
              <a:t>She </a:t>
            </a:r>
            <a:r>
              <a:rPr lang="en-GB" sz="2800" dirty="0" smtClean="0"/>
              <a:t>has </a:t>
            </a:r>
            <a:r>
              <a:rPr lang="en-GB" sz="2800" dirty="0" smtClean="0"/>
              <a:t>been</a:t>
            </a:r>
            <a:r>
              <a:rPr lang="en-GB" sz="2800" dirty="0" smtClean="0"/>
              <a:t> </a:t>
            </a:r>
            <a:r>
              <a:rPr lang="en-GB" sz="2800" dirty="0" smtClean="0"/>
              <a:t>hosting a </a:t>
            </a:r>
            <a:r>
              <a:rPr lang="en-GB" sz="2800" dirty="0" err="1" smtClean="0"/>
              <a:t>tv</a:t>
            </a:r>
            <a:r>
              <a:rPr lang="en-GB" sz="2800" dirty="0" smtClean="0"/>
              <a:t> show for 40 years. Her real name is Mary-Rose Alleyne Berry.</a:t>
            </a:r>
            <a:endParaRPr lang="en-GB" sz="28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0453" y="1076575"/>
            <a:ext cx="5129348" cy="3790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06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 Placeholder 19"/>
          <p:cNvSpPr>
            <a:spLocks noGrp="1"/>
          </p:cNvSpPr>
          <p:nvPr>
            <p:ph type="body" idx="1"/>
          </p:nvPr>
        </p:nvSpPr>
        <p:spPr>
          <a:xfrm>
            <a:off x="640080" y="1685109"/>
            <a:ext cx="4833638" cy="717534"/>
          </a:xfrm>
        </p:spPr>
        <p:txBody>
          <a:bodyPr>
            <a:normAutofit fontScale="25000" lnSpcReduction="20000"/>
          </a:bodyPr>
          <a:lstStyle/>
          <a:p>
            <a:r>
              <a:rPr lang="en-GB" sz="8600" dirty="0" smtClean="0"/>
              <a:t>Mary’s </a:t>
            </a:r>
            <a:r>
              <a:rPr lang="en-GB" sz="8600" dirty="0" smtClean="0"/>
              <a:t>favourite cake is a malted chocolate cake. Some people call her queen of cakes</a:t>
            </a:r>
            <a:r>
              <a:rPr lang="en-GB" dirty="0" smtClean="0"/>
              <a:t>.</a:t>
            </a:r>
          </a:p>
          <a:p>
            <a:endParaRPr lang="en-GB" dirty="0"/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3"/>
          </p:nvPr>
        </p:nvSpPr>
        <p:spPr>
          <a:xfrm>
            <a:off x="6318072" y="1925629"/>
            <a:ext cx="4722813" cy="576262"/>
          </a:xfrm>
        </p:spPr>
        <p:txBody>
          <a:bodyPr>
            <a:normAutofit fontScale="25000" lnSpcReduction="20000"/>
          </a:bodyPr>
          <a:lstStyle/>
          <a:p>
            <a:endParaRPr lang="en-GB" dirty="0" smtClean="0"/>
          </a:p>
          <a:p>
            <a:r>
              <a:rPr lang="en-GB" sz="8600" dirty="0" smtClean="0"/>
              <a:t>Mary’s </a:t>
            </a:r>
            <a:r>
              <a:rPr lang="en-GB" sz="8600" dirty="0" smtClean="0"/>
              <a:t>first cooking book is </a:t>
            </a:r>
            <a:r>
              <a:rPr lang="en-GB" sz="8600" dirty="0" smtClean="0"/>
              <a:t>Hamlyn</a:t>
            </a:r>
            <a:r>
              <a:rPr lang="en-GB" sz="8600" dirty="0" smtClean="0"/>
              <a:t> </a:t>
            </a:r>
            <a:r>
              <a:rPr lang="en-GB" sz="8600" dirty="0" smtClean="0"/>
              <a:t>all colour cooking</a:t>
            </a:r>
          </a:p>
          <a:p>
            <a:endParaRPr lang="en-GB" dirty="0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3670" y="2881274"/>
            <a:ext cx="3474720" cy="2811415"/>
          </a:xfrm>
          <a:prstGeom prst="rect">
            <a:avLst/>
          </a:prstGeom>
        </p:spPr>
      </p:pic>
      <p:pic>
        <p:nvPicPr>
          <p:cNvPr id="1026" name="Picture 2" descr="Classic: Delicious, no-fuss recipes from Mary's new BBC series (Media  tie-in) by Mary Berry | WHSmit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2320" y="2528939"/>
            <a:ext cx="2821577" cy="3516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8259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9898" y="1227909"/>
            <a:ext cx="3962128" cy="4641079"/>
          </a:xfrm>
        </p:spPr>
        <p:txBody>
          <a:bodyPr>
            <a:normAutofit/>
          </a:bodyPr>
          <a:lstStyle/>
          <a:p>
            <a:r>
              <a:rPr lang="en-GB" sz="2800" dirty="0" smtClean="0"/>
              <a:t>Mary had three children but one got in a car crash. At the age of 13 her spine was twisted, her left arm was thinner then her right arm and she has got polio and she spent 3 months in hospital.</a:t>
            </a:r>
          </a:p>
        </p:txBody>
      </p:sp>
      <p:sp>
        <p:nvSpPr>
          <p:cNvPr id="5" name="AutoShape 2" descr="Mary Berry tells how she has no wish to live until 100 | Daily Mail Online"/>
          <p:cNvSpPr>
            <a:spLocks noChangeAspect="1" noChangeArrowheads="1"/>
          </p:cNvSpPr>
          <p:nvPr/>
        </p:nvSpPr>
        <p:spPr bwMode="auto">
          <a:xfrm>
            <a:off x="8241482" y="3029812"/>
            <a:ext cx="2848883" cy="2848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6" descr="Mary Berry tells how she has no wish to live until 100 | Daily Mail Online"/>
          <p:cNvSpPr>
            <a:spLocks noChangeAspect="1" noChangeArrowheads="1"/>
          </p:cNvSpPr>
          <p:nvPr/>
        </p:nvSpPr>
        <p:spPr bwMode="auto">
          <a:xfrm>
            <a:off x="155575" y="-144463"/>
            <a:ext cx="993956" cy="993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1166" y="1227908"/>
            <a:ext cx="5029199" cy="5029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635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3F296A"/>
      </a:dk2>
      <a:lt2>
        <a:srgbClr val="EBEBEB"/>
      </a:lt2>
      <a:accent1>
        <a:srgbClr val="E84574"/>
      </a:accent1>
      <a:accent2>
        <a:srgbClr val="798FF2"/>
      </a:accent2>
      <a:accent3>
        <a:srgbClr val="95C369"/>
      </a:accent3>
      <a:accent4>
        <a:srgbClr val="EE875A"/>
      </a:accent4>
      <a:accent5>
        <a:srgbClr val="C363E8"/>
      </a:accent5>
      <a:accent6>
        <a:srgbClr val="6AADC8"/>
      </a:accent6>
      <a:hlink>
        <a:srgbClr val="FE80C7"/>
      </a:hlink>
      <a:folHlink>
        <a:srgbClr val="FBA3EC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61DDDE80-2DFA-4F2A-B66F-72059846BD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76</TotalTime>
  <Words>125</Words>
  <Application>Microsoft Office PowerPoint</Application>
  <PresentationFormat>Widescreen</PresentationFormat>
  <Paragraphs>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Celestial</vt:lpstr>
      <vt:lpstr>Mary Berry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Mary Berry</dc:title>
  <dc:creator>student user</dc:creator>
  <cp:lastModifiedBy>student user</cp:lastModifiedBy>
  <cp:revision>12</cp:revision>
  <dcterms:created xsi:type="dcterms:W3CDTF">2021-03-19T14:23:33Z</dcterms:created>
  <dcterms:modified xsi:type="dcterms:W3CDTF">2021-03-24T14:34:22Z</dcterms:modified>
</cp:coreProperties>
</file>