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5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092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40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745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384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747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325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286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761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077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088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36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91878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69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665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295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3530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199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9040B4B-39DB-4CCB-BD56-BAFB1B078110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86579-15D4-4778-B0A3-70C8DB0E2F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097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8800" dirty="0" smtClean="0"/>
              <a:t>						Drums</a:t>
            </a:r>
            <a:endParaRPr lang="en-GB" sz="8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03714" y="8108724"/>
            <a:ext cx="9144000" cy="165576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https://dub01pap001files.storage.live.com/y4mDoQrcTr-MDx4P171fNQRD0WTJ20BcRaM3W6DIc1iVptABgtR08M_4lr_v4uo7ErY3WxI987wYIDSKi_ctw_1579BI-Jxf3-oztP9erm8pdhnuPE-zFiJYBSWZ5-OzOCiGwiES24RokpoH__lYkhDnHo4ZRJvpAq_3_IM0dUx5EQTFvdI-3g9CoM-s5FqIImhDNQfYahmONLPeySFaC35WQ/20210310_183323.jpg?psid=1&amp;width=276&amp;height=5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18" y="1085358"/>
            <a:ext cx="2719750" cy="558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dub01pap001files.storage.live.com/y4mTwtYEACdjxr5BOxeU_v52-qtxEPTIah1MskaRXwjzzSZeSUjUbVmyjAudTFedD5OIL7yopxjmnSyVV73D-X712RujNtwB0I-WFuFbLFdaX-XpcqLPEmQVKmgsbaAgrrQzwm0aEB0YERdJ7jZ2PSCu7A4x3FjhosuZiz0yy0Q98KYTyX7eTolEXLFuRm4zOKe1fyvOZ0iz1pSac9HFoSjGA/20210310_183409.jpg?psid=1&amp;width=276&amp;height=5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783" y="746377"/>
            <a:ext cx="2417034" cy="2818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dub01pap001files.storage.live.com/y4miJ9FuPUx5fFgNoetOlk2Tb39pR7xLbw27Txs3s5v_8cvU6i_eHbCcto4RVBvj-0EOIHjep3sSDRg8JKOrbugNkkhqpJZaV-vO05gb7F_EYqo8OORo2e6fMJyjbLQqeVNEeuS_R5VbrjF8KvvfBiu-H1gloFHwa2EdbyKElopi55bfjIsFdJBvNusrFvouCSREycjsAR4sJrLwvOpCLw4eg/20210310_183423.jpg?psid=1&amp;width=276&amp;height=56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100" y="1215629"/>
            <a:ext cx="2651394" cy="5446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6535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Drums are percussion instruments. They can be played on their own or 2 or more at a time.</a:t>
            </a:r>
            <a:endParaRPr lang="en-GB" dirty="0"/>
          </a:p>
        </p:txBody>
      </p:sp>
      <p:pic>
        <p:nvPicPr>
          <p:cNvPr id="3074" name="Picture 2" descr="The Ultimate Guide to Different Types of Drum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36" y="2611631"/>
            <a:ext cx="9962198" cy="3895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778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03458" y="7050087"/>
            <a:ext cx="8825658" cy="332958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01353" y="810497"/>
            <a:ext cx="7506354" cy="861420"/>
          </a:xfrm>
        </p:spPr>
        <p:txBody>
          <a:bodyPr>
            <a:noAutofit/>
          </a:bodyPr>
          <a:lstStyle/>
          <a:p>
            <a:r>
              <a:rPr lang="en-GB" sz="2800" dirty="0" smtClean="0">
                <a:latin typeface="+mn-lt"/>
              </a:rPr>
              <a:t>Drums were used in war to send messages between soldiers.</a:t>
            </a:r>
          </a:p>
          <a:p>
            <a:endParaRPr lang="en-GB" sz="2800" dirty="0">
              <a:latin typeface="+mn-lt"/>
            </a:endParaRPr>
          </a:p>
          <a:p>
            <a:r>
              <a:rPr lang="en-GB" sz="2800" dirty="0" smtClean="0">
                <a:latin typeface="+mn-lt"/>
              </a:rPr>
              <a:t>In Africa and India drum messages were sent between villages.</a:t>
            </a:r>
            <a:endParaRPr lang="en-GB" sz="2800" dirty="0">
              <a:latin typeface="+mn-lt"/>
            </a:endParaRPr>
          </a:p>
        </p:txBody>
      </p:sp>
      <p:pic>
        <p:nvPicPr>
          <p:cNvPr id="2050" name="Picture 2" descr="Rhythm in Sub-Saharan Africa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705" y="3482788"/>
            <a:ext cx="4459874" cy="2984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y were drums used in war? - Quo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04" y="1022115"/>
            <a:ext cx="3609602" cy="541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548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761" y="5665655"/>
            <a:ext cx="8825658" cy="860400"/>
          </a:xfrm>
        </p:spPr>
        <p:txBody>
          <a:bodyPr/>
          <a:lstStyle/>
          <a:p>
            <a:r>
              <a:rPr lang="en-GB" dirty="0" smtClean="0"/>
              <a:t>The earliest drum was made of alligator skin and clay and was found in china in 5500BC,</a:t>
            </a:r>
            <a:endParaRPr lang="en-GB" dirty="0"/>
          </a:p>
        </p:txBody>
      </p:sp>
      <p:sp>
        <p:nvSpPr>
          <p:cNvPr id="4" name="AutoShape 2" descr="data:image/jpeg;base64,/9j/4AAQSkZJRgABAQAAAQABAAD/2wCEAAkGBwgHBgkIBwgKCgkLDRYPDQwMDRsUFRAWIB0iIiAdHx8kKDQsJCYxJx8fLT0tMTU3Ojo6Iys/RD84QzQ5OjcBCgoKDQwNGg8PGjclHyU3Nzc3Nzc3Nzc3Nzc3Nzc3Nzc3Nzc3Nzc3Nzc3Nzc3Nzc3Nzc3Nzc3Nzc3Nzc3Nzc3N//AABEIAKAAjAMBIgACEQEDEQH/xAAbAAACAwEBAQAAAAAAAAAAAAAEBQIDBgEAB//EADkQAAIBAwMCBAMHAwMEAwAAAAECAwAEERIhMQVBEyJRYXGRsQYUMoGhwfBCUvEj0eEzYnLCFSRD/8QAGAEBAQEBAQAAAAAAAAAAAAAAAQACAwT/xAAeEQEBAAICAwEBAAAAAAAAAAAAAQIRIUEDEjFRIv/aAAwDAQACEQMRAD8A+yV7NczXiag7mvZqGoVEvipLDtXM4pL1Tr8FlcR2kSNPdScIucJ7se31rLdU6l12eSJkmP3bUPFiiQANvxnnj3qTX3/2j6T092S5vU8RcZjjVpGGTjhQTQV39rLa3wY7O7nU/wBSIMfWkE0MzRGK3OBkYIbAA5B9Kibfx7RfE0klAGBb8JHO4zn41FoYPtOssKSyWUkStnOqRcrg/wDFWx/aexlkxAXkjX8cgXAT58/lmszZ28YtTAOxKEqpAGTniqrC3S2kuI4IZAoK+ZnzncjjG3J7moNbF9q+iSzCGPqCGU5Ojw3z9KZW19bXWRbXEUpG5COCR8RXzlLZIurZWOQHw3LMXGN+NtP70P1q1hHUrOdlnSZW8jxSBcY98Z496N8nT6tqzXaysXXn6eF/+Rcywkn/AFQvmQe4HPx+taG2uY7iJJYXV43GVZTsRSBWa9UA2akDUna9Xga9UkTVbNipOcULNJgVJJ5cd6VdYu7lIVWyZVkZsMx/pXG+PevXl4IkLncDt6ntSshju+S2+Sc1AM0ZmieHDMpO57GpmE5IYMdXJxntvU1LlzoAC+ijerFAyToO/YgmnRRSDATIwcYOrb+c1NIiAAWC+Y8nb+bV5YxneLA99t6sEajlNj/3CkKtCoThwwJGWBPoar8KNS7c6sEkn0PwooIq8gYPYmvFIjyw44wf9qNEE1rD94E40tMVOWLHI/XH6V29tElZGaOKTT+Esqk5/OjGihBOSSf/ABP71FooicjO3bTiqRBr6OKa0dJNR2OwIzz8Kn0qVunQIbcM0Wka4y2c+/xq4xRsGUEhT2K8V1VRRpUsCBjGnmhH9rdx3ESyRNqRuDRatmsr02T7pdPHqISXcKezVoIZgQKkNqQNVI2anUlUppbdSYo+c80nvX2qZpdcSeJcInOMt/PnXGG4YE6hUYvO7EEhiOQO1XRnAIyfLyaZDEXbUcD8I96sZTsSvFQifbcEn/uOakjYYHPBPakpEdqlhgMkHj0qHi+cqW7ZwK8WywyexHaoJurd0b5VHY96hO2mMv2Xfc1Kd38EhJGyc4weKtp5mCqSRsO1RdlEepfMPeuRubi0DjTllyDgc/KgOl3byeNDcuryREcgD19KKYugvY5LgwhHVxggFs5GfhU7qSWMppTIzvlgAfnStZLhesqFhPgtkMyQAjjuw39Kt+0iv92TeJEzu0jgY/LOf0oI66HiLlW8ybnIxnFMumXLGFNZyw2JPfG2f0pNdXMbdGS41sylR54++3oce+21T6dcsJZIyfwFcfmP81dCtdDJkUUp2pRay5FMUfy1CKrhuaR3703um5pBfvUzkG6fOksOoMTnsdv56VO4meBI2RQWdwpVic84rL/Z+8BvZ4bo/idsg8Lgn/mtRrV7hViJwOTkYrdmmp8Sv7gWVsWZlTGwyBjb47V7p8jtYJPgIWBcmMHHeg57eeeePwrt4ux06hq+Q9alAl0vThbyziSUBleRs8kk54zwR8jWWnug3c9xLdCUuzI4C5Xfv+fpU0nuD1jQyXXg6T5mVtGcHufhQ3RIXT75/wDa8ddSGNSzHQPMOSBzg8elVQRqvV4nM0KtrZQituQVYkEVId9oJbtYk+5mcyIclIskj4gVbeTTtZM0YkSUL5lEOs5PYjB+lKvtXBBLF4c0kKMD6F2xtjYDHer/APTfokahgU8NRqfI7Y4AJ7dqEJ6FdXMlnIl1EyOrkDVEEyOdgB8d6BtZbq26qfEW4dHz52jwo7jfG+4xVP2dMUVzexRTJLM4RiFDAALkYyQP7qB6lYiHqaXTTRF1dWAXU7kgj2x+tRHfaORiyTLOqxlc5eT5bDJ+Qozqnh9Q6apEmEcBgypq2O+QNqq6rBDOzRNG8pUkhFcKCO2+D+1EWiRW/SYDcwtGyKyBFbOwO3xqk4VL7cRL0c2hdnQE/jg33OfX39astJlM4k82pgdWMYbJ2z7jH6miIBbmBm1SqDvuO1BM8aygRksMZ3GMU9MZfGpsZsinEcnlFZjp8mwp9E/kFDMqV23NZzqL80/vDzWb6i3NAyZPqItnnN1aKwuIn0zD+7Hf+e9NujdUAAhmb8PvSC8D2vU3kVzpffSeH9R+tWeBGzBrYsqt/d/muuPM022qzRs2YmBPrq3rmoYOlQp9MZ3/AJj5Vnuii5eQ63wg5Oe9P5LcAa2BwuMuD39D60+lW0g4EJXK99tOM778VUhhSdXj8LVHuWI3XOffbNFxPJG3h6HaNjkvtjGKtc22W/1wSWC85zt3+lPqtgMRyEnRrfGxYdvauEloI0l0lRkbDbHpgUfBEsjeXOSNh7UdDahY8SnK54U4xz/Par1GySCGRPFdY8LwFCgE+/rXltpC+ldC47EZJ/P44ppMYoW0SHSFG6lsnOeT37iq1u7NVMmosDjy43PP6c1esW1Bt3SMyIVdtPmGO54/3oC6Z1EYIUhMhY8gkgY79snOf0oy76yfAkURrGf7tfGecf5pG05fz+QKSNKo22R7n+b/AJVWRDJZmLFXbvqOe+2P8f8ANLBKXuXJxscDHoKk7HGn+o85oeD/AKpPqc1zzGd/lo+ntxWgibyCs307tWhi/AKwIuve9ZrqPetPeDms11Ac1LJkOuIhETyHyq+C3oG2z+Wc/lQs0ksEEukhDtlffjb60f1uLxbOZPVcUqN2pRFZWYcu2N2UAAZHtkD68Uy6bw5h/ZyNFahl8wbIP+9Tt7+dXGCCG237e1Awv4dtEGIMenBI/pPepogAIGd985J2rpu6a1Do9Wmt0VdDYBwA3B+GBV8PUY50Ei7Sjc6RkN23PFI4bi68EkSuq57Hntt88UVZzRyZS5Jb02wV549Pn3p9/wBHrOj4XliiyFAIpjz/AFM2PTFD3HUJZLYeHcZDHGBHuR7Hjt29KQzCfx41XVh1JjViCDyBv8fXPFGwRTxvGkkLvMxKthvKACds987/AEq990eqwykSHxGOs984A24z/MVOOBo41EzFSdwN8/E7/wA96qbXc2ySt/03YZC/iI+Pt/N65fXn32V9a6dK4PY+3H51oKXZZ5mW2IOgE+XvjO+/7+mKpaUPOsSBWTOAV42qoXENm8xkGg4JJ1ZxggaQO+QSPbfvQ2bpNErRrbWca62Bx/qNnZQOf7d+N9s1zyzkbmGxd0GVWEf4hz/PnUbQbjPNLlupZTHGw2I1N8hj601sxvWLd8ufl44PenDitDEPIKR9PXin8Q8goEX3a81neopzWnul5rP9QXY0nJkupJqjceqms7Y+Ak0UQLkPApAY5wds5PxJH5Vqr1cH2rGWYMF1Ijdi8fGSAWzt9aJ9Pj+U1tojAA6lvMuHU7jPH+/zoqMPHhRgg5wCRjG/BoeGaPwIjI52d0JUZHqPrVjiWB/wkhiNSqM7GumnSUQykA6QdR2wR6+3FWN41oiTyMEYrkYbJbG2APU7Y9Pyq+GQ6TOCABuVxkH2Hfc4r0cc8zCWYjAztjIHsPpvSlZlM0DXU5jLu2yrjbt9KcRu8PT4W8QlWTctt75zSnqOFit44pFPjSnSyrjbGPh3FETXN3byLD+KFfKvlAII/Xj4VjG6yps4TK3ZVo1CBiwYjzcemSSWOO3wqm4u0htIxblHYt4YncDzeuCc/pwB8+wyuQ0Cgt6eUKmrHp8+aCVjNdo0hLqDhcnknYn9q1ll+CRV01FW8eYYmmBxFLIudDclh6enrVPUGd5I4S55YvvnYY59dz+lGWnhrmRiulWL78bb/tQOH1ePKCWchQCcE43zj4n9K5dOm0IFzcFg2QFGQe2Tj/0p1ZrvSu1CtrYYJ16c+oAB+rH5U7sV3FUeTyc5n3Tk4p7GPIKU2C7CncY8gpai65HNIeoLtWiuBzSS+XY0nJk75NzWUuozHe3Uu/8AS36Y/b9K2V+m5pMYpHlIiXU+kjTnGRtnei/GcLrIitwoa4iY/wD6B19QSN/oPlTJ1lBtXjk/Dny5ODvscj/FB3CGxZlmiMflXKHcKCT/AMenNTnvWNmsETKXY+QABsepreOU07WcmE1y8zrLEp8KJSACBluc8c7bcftRdzHqgjwSGAyAACCM45zmqYfBt+nwRu7RlyDqUE6z8tqNs9MloCi6mJJ8443x8PT+Cukg2Us0r9Qto5NepB5AVwec/sPlRypJKXRiV1gnnBHv8/3oYpJL1i4DwBpEQAp2B0jf5n60farOiu85KxgbZPGRv9a5Yz7XTK/IFMQiiRoyDLcbIcE4Ubk/DH1FdVY/EjCYB5OOAAM/tUYJfFWS7Yg5yApJGle38+FVpOrAZHmB2bPbB/bNHa6UzEi3lVQGY4wAdPJHp7ZyPeozRSSA+FvoO2O5/wAmphWmmiihQHzYGds47/X5Vb1N3tej3hgOmYypFFIDjfI2A999+1Zq24gi8RhbgiIN5c8n1P5805sE3FJLCERRxxglgihcnvgVounruKXj3u7P7BMAU6jHlFK7FdhTeMeUVOsWzjY0nvU2p3KMild2u1KrKdQTms/dKQcgkY9OxrVdQj5rOXic0OWRJeFpLpGdPFMyMrk5wMbrv2+FXWVqyY061zgacEhtu/r3qxSqMVYA6sEH0okXEaARygDHmiY7hhncexG/xx61qO2OW4qnXxFjUY0hQd8878em3tV7O8EBSKaRJMhgBnI9v37c1EJGwVxkJkgxs2B8/malOJEYSSAMTsCMYPyx/BTutAIpnkkvPCOZWwA3Ixk5P6D9aKd5PCFozZJ80pPYcgUNYStbpPdFFIJDeZT9PzpvYWU0UDyspaQkeI6ocg5432+QrON3HTLil/hvIvhqrySynYDOwHY7VJbYiZYQMOAGJO43PfffvTaCGS4aWMxghUDHU2M/zHalQmmg6w/hqryhguDk/wBJz9cZqsEojp6R/eZZpGaNYk047nO5xjbt+vxpPqFxdSzYOnVhAScKPYfvRt9dqjtHF55GOS3Ye/zoaBaNacfLn0PtF4rRdPXiklmmcVo+npuKnLE8s12pqg8ooCzXApkg8tLtFj70BdLTAihp0yKlWav4uazd9HjNbK9izms5fw80OdjLXCYPGaoTw2HhzSFFOcsFz/imV3Fg0slUg1MS6ux0rtbQZDLNHp2LZJJ9Mjbg0JJcWksT6Q8cu+wbUMj8vhzQ5JwRkgHkCuDSBgqDn1rcy39dJ5Z2N6YRJMiSzLEAcor9z6/H2p99++62zQJJGuNWpte/uayTanlV2fcbDHFR8NN9B05xqwOTVLI1fJL2dy9Vhh1eHLMzvsQm2r2yfj6UBdsWdgwCZOSinIA9PlihUVUACjipAelFyYvl/ElFGW6ZNURJkimVrFk1lz+0wsYuK0lhHxSqwh4rRWcWMVOmMH2ybUeo2qiFMCiQNqXV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0" name="Picture 4" descr="Ceremonial Drums | Leather Drum | Handmade Drum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217" y="184098"/>
            <a:ext cx="4690746" cy="5355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8811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23</TotalTime>
  <Words>67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</vt:lpstr>
      <vt:lpstr>      Drums</vt:lpstr>
      <vt:lpstr>Drums are percussion instruments. They can be played on their own or 2 or more at a time.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Drums</dc:title>
  <dc:creator>Louise Armstrong</dc:creator>
  <cp:lastModifiedBy>Louise Armstrong</cp:lastModifiedBy>
  <cp:revision>5</cp:revision>
  <dcterms:created xsi:type="dcterms:W3CDTF">2021-03-17T14:31:22Z</dcterms:created>
  <dcterms:modified xsi:type="dcterms:W3CDTF">2021-03-17T14:54:51Z</dcterms:modified>
</cp:coreProperties>
</file>