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61" r:id="rId2"/>
    <p:sldId id="260" r:id="rId3"/>
    <p:sldId id="258" r:id="rId4"/>
    <p:sldId id="259"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66" y="-26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B3F70D-9576-441E-BFDB-A38B0F80E4C0}"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3514703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B3F70D-9576-441E-BFDB-A38B0F80E4C0}"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1532162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EB3F70D-9576-441E-BFDB-A38B0F80E4C0}"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3729594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B3F70D-9576-441E-BFDB-A38B0F80E4C0}" type="datetimeFigureOut">
              <a:rPr lang="en-GB" smtClean="0"/>
              <a:t>24/03/2021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2403816314"/>
      </p:ext>
    </p:extLst>
  </p:cSld>
  <p:clrMapOvr>
    <a:masterClrMapping/>
  </p:clrMapOvr>
  <p:extLst>
    <p:ext uri="{DCECCB84-F9BA-43D5-87BE-67443E8EF086}">
      <p15:sldGuideLst xmlns:p15="http://schemas.microsoft.com/office/powerpoint/2012/main" xmlns=""/>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B3F70D-9576-441E-BFDB-A38B0F80E4C0}" type="datetimeFigureOut">
              <a:rPr lang="en-GB" smtClean="0"/>
              <a:t>24/03/2021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3032433389"/>
      </p:ext>
    </p:extLst>
  </p:cSld>
  <p:clrMapOvr>
    <a:masterClrMapping/>
  </p:clrMapOvr>
  <p:extLst>
    <p:ext uri="{DCECCB84-F9BA-43D5-87BE-67443E8EF086}">
      <p15:sldGuideLst xmlns:p15="http://schemas.microsoft.com/office/powerpoint/2012/main" xmlns=""/>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B3F70D-9576-441E-BFDB-A38B0F80E4C0}" type="datetimeFigureOut">
              <a:rPr lang="en-GB" smtClean="0"/>
              <a:t>24/03/2021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3598904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B3F70D-9576-441E-BFDB-A38B0F80E4C0}" type="datetimeFigureOut">
              <a:rPr lang="en-GB" smtClean="0"/>
              <a:t>24/03/2021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1774094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EB3F70D-9576-441E-BFDB-A38B0F80E4C0}" type="datetimeFigureOut">
              <a:rPr lang="en-GB" smtClean="0"/>
              <a:t>24/03/2021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1989560060"/>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EB3F70D-9576-441E-BFDB-A38B0F80E4C0}" type="datetimeFigureOut">
              <a:rPr lang="en-GB" smtClean="0"/>
              <a:t>24/03/2021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850422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B3F70D-9576-441E-BFDB-A38B0F80E4C0}"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3655638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B3F70D-9576-441E-BFDB-A38B0F80E4C0}"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85CC6-E64B-43FD-B8B9-C54C27E8EEA9}" type="slidenum">
              <a:rPr lang="en-GB" smtClean="0"/>
              <a:t>‹#›</a:t>
            </a:fld>
            <a:endParaRPr lang="en-GB"/>
          </a:p>
        </p:txBody>
      </p:sp>
    </p:spTree>
    <p:extLst>
      <p:ext uri="{BB962C8B-B14F-4D97-AF65-F5344CB8AC3E}">
        <p14:creationId xmlns:p14="http://schemas.microsoft.com/office/powerpoint/2010/main" val="2690210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B3F70D-9576-441E-BFDB-A38B0F80E4C0}" type="datetimeFigureOut">
              <a:rPr lang="en-GB" smtClean="0"/>
              <a:t>24/03/2021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C85CC6-E64B-43FD-B8B9-C54C27E8EEA9}" type="slidenum">
              <a:rPr lang="en-GB" smtClean="0"/>
              <a:t>‹#›</a:t>
            </a:fld>
            <a:endParaRPr lang="en-GB"/>
          </a:p>
        </p:txBody>
      </p:sp>
    </p:spTree>
    <p:extLst>
      <p:ext uri="{BB962C8B-B14F-4D97-AF65-F5344CB8AC3E}">
        <p14:creationId xmlns:p14="http://schemas.microsoft.com/office/powerpoint/2010/main" val="1207039285"/>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124692" y="0"/>
            <a:ext cx="12316692" cy="7067005"/>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GB" dirty="0"/>
              <a:t>  </a:t>
            </a:r>
            <a:r>
              <a:rPr lang="en-GB" dirty="0" smtClean="0"/>
              <a:t>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t>
            </a:r>
            <a:r>
              <a:rPr lang="en-GB" dirty="0" smtClean="0"/>
              <a:t>                  </a:t>
            </a:r>
            <a:r>
              <a:rPr lang="en-GB" sz="4900" u="sng" dirty="0" smtClean="0"/>
              <a:t>Giraffes</a:t>
            </a:r>
            <a:r>
              <a:rPr lang="en-GB" sz="4900" dirty="0"/>
              <a:t/>
            </a:r>
            <a:br>
              <a:rPr lang="en-GB" sz="4900" dirty="0"/>
            </a:br>
            <a:r>
              <a:rPr lang="en-GB" sz="4900" dirty="0"/>
              <a:t>               </a:t>
            </a:r>
            <a:r>
              <a:rPr lang="en-GB" sz="4900" dirty="0" smtClean="0"/>
              <a:t>  </a:t>
            </a:r>
            <a:r>
              <a:rPr lang="en-GB" sz="4900" u="sng" dirty="0" smtClean="0"/>
              <a:t>By </a:t>
            </a:r>
            <a:r>
              <a:rPr lang="en-GB" sz="4900" u="sng" dirty="0"/>
              <a:t>Holly </a:t>
            </a:r>
            <a:r>
              <a:rPr lang="en-GB" sz="4900" u="sng" dirty="0" smtClean="0"/>
              <a:t>S</a:t>
            </a:r>
            <a:r>
              <a:rPr lang="en-GB" u="sng" dirty="0" smtClean="0"/>
              <a:t/>
            </a:r>
            <a:br>
              <a:rPr lang="en-GB" u="sng"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endParaRPr lang="en-GB" dirty="0"/>
          </a:p>
        </p:txBody>
      </p:sp>
      <p:pic>
        <p:nvPicPr>
          <p:cNvPr id="6146" name="Picture 2" descr="C:\Users\s\AppData\Local\Microsoft\Windows\INetCache\IE\AD8AGD34\8441050630_e0076d5ce3_b[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342909" y="858982"/>
            <a:ext cx="4585856" cy="5250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12570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fade">
                                      <p:cBhvr>
                                        <p:cTn id="25"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0629"/>
            <a:ext cx="12192000" cy="7276012"/>
          </a:xfrm>
        </p:spPr>
        <p:style>
          <a:lnRef idx="3">
            <a:schemeClr val="lt1"/>
          </a:lnRef>
          <a:fillRef idx="1">
            <a:schemeClr val="accent4"/>
          </a:fillRef>
          <a:effectRef idx="1">
            <a:schemeClr val="accent4"/>
          </a:effectRef>
          <a:fontRef idx="minor">
            <a:schemeClr val="lt1"/>
          </a:fontRef>
        </p:style>
        <p:txBody>
          <a:bodyPr>
            <a:normAutofit fontScale="90000"/>
          </a:bodyPr>
          <a:lstStyle/>
          <a:p>
            <a:r>
              <a:rPr lang="en-GB" dirty="0" smtClean="0"/>
              <a:t>Giraffes are one of the tallest mammals, and can run up to 35 miles an hour. </a:t>
            </a:r>
            <a:br>
              <a:rPr lang="en-GB" dirty="0" smtClean="0"/>
            </a:br>
            <a:r>
              <a:rPr lang="en-GB" dirty="0" smtClean="0"/>
              <a:t>Their necks are too long to reach</a:t>
            </a:r>
            <a:br>
              <a:rPr lang="en-GB" dirty="0" smtClean="0"/>
            </a:br>
            <a:r>
              <a:rPr lang="en-GB" dirty="0" smtClean="0"/>
              <a:t>the ground, giraffes only need to</a:t>
            </a:r>
            <a:br>
              <a:rPr lang="en-GB" dirty="0" smtClean="0"/>
            </a:br>
            <a:r>
              <a:rPr lang="en-GB" dirty="0" smtClean="0"/>
              <a:t>drink once every few days.</a:t>
            </a:r>
            <a:br>
              <a:rPr lang="en-GB" dirty="0" smtClean="0"/>
            </a:br>
            <a:r>
              <a:rPr lang="en-GB" dirty="0"/>
              <a:t/>
            </a:r>
            <a:br>
              <a:rPr lang="en-GB" dirty="0"/>
            </a:br>
            <a:r>
              <a:rPr lang="en-GB" dirty="0" smtClean="0"/>
              <a:t/>
            </a:r>
            <a:br>
              <a:rPr lang="en-GB" dirty="0" smtClean="0"/>
            </a:br>
            <a:r>
              <a:rPr lang="en-GB" dirty="0" smtClean="0"/>
              <a:t>Giraffes spend most of their lives</a:t>
            </a:r>
            <a:br>
              <a:rPr lang="en-GB" dirty="0" smtClean="0"/>
            </a:br>
            <a:r>
              <a:rPr lang="en-GB" dirty="0" smtClean="0"/>
              <a:t>standing up, they also have up to </a:t>
            </a:r>
            <a:br>
              <a:rPr lang="en-GB" dirty="0" smtClean="0"/>
            </a:br>
            <a:r>
              <a:rPr lang="en-GB" dirty="0" smtClean="0"/>
              <a:t>200 spots or more and every </a:t>
            </a:r>
            <a:br>
              <a:rPr lang="en-GB" dirty="0" smtClean="0"/>
            </a:br>
            <a:r>
              <a:rPr lang="en-GB" dirty="0" smtClean="0"/>
              <a:t>giraffes spots are different.</a:t>
            </a:r>
            <a:br>
              <a:rPr lang="en-GB" dirty="0" smtClean="0"/>
            </a:br>
            <a:endParaRPr lang="en-GB" dirty="0"/>
          </a:p>
        </p:txBody>
      </p:sp>
      <p:pic>
        <p:nvPicPr>
          <p:cNvPr id="4" name="Content Placeholder 3" descr="Photograph of Giraffe · Free Stock Photo"/>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884543" y="1302589"/>
            <a:ext cx="3172854" cy="4624208"/>
          </a:xfrm>
        </p:spPr>
      </p:pic>
    </p:spTree>
    <p:extLst>
      <p:ext uri="{BB962C8B-B14F-4D97-AF65-F5344CB8AC3E}">
        <p14:creationId xmlns:p14="http://schemas.microsoft.com/office/powerpoint/2010/main" val="258804571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7999"/>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dirty="0" smtClean="0"/>
              <a:t>There are 68,000 giraffes left in the wild, and are sadly vulnerable.</a:t>
            </a:r>
            <a:br>
              <a:rPr lang="en-GB" dirty="0" smtClean="0"/>
            </a:br>
            <a:r>
              <a:rPr lang="en-GB" dirty="0" smtClean="0"/>
              <a:t>Giraffes have 3 hearts, and hum at night to keep the herd together.</a:t>
            </a:r>
            <a:br>
              <a:rPr lang="en-GB" dirty="0" smtClean="0"/>
            </a:br>
            <a:r>
              <a:rPr lang="en-GB" dirty="0" smtClean="0"/>
              <a:t/>
            </a:r>
            <a:br>
              <a:rPr lang="en-GB" dirty="0" smtClean="0"/>
            </a:br>
            <a:r>
              <a:rPr lang="en-GB" dirty="0" smtClean="0"/>
              <a:t>Their tongues can grow up to 53cm, </a:t>
            </a:r>
            <a:br>
              <a:rPr lang="en-GB" dirty="0" smtClean="0"/>
            </a:br>
            <a:r>
              <a:rPr lang="en-GB" dirty="0" smtClean="0"/>
              <a:t>and are black to help not get </a:t>
            </a:r>
            <a:br>
              <a:rPr lang="en-GB" dirty="0" smtClean="0"/>
            </a:br>
            <a:r>
              <a:rPr lang="en-GB" dirty="0" smtClean="0"/>
              <a:t>sunburnt when eating</a:t>
            </a:r>
            <a:br>
              <a:rPr lang="en-GB" dirty="0" smtClean="0"/>
            </a:br>
            <a:r>
              <a:rPr lang="en-GB" dirty="0" smtClean="0"/>
              <a:t>leaves and twigs off an acacia tree.</a:t>
            </a:r>
            <a:r>
              <a:rPr lang="en-GB" dirty="0"/>
              <a:t/>
            </a:r>
            <a:br>
              <a:rPr lang="en-GB" dirty="0"/>
            </a:br>
            <a:r>
              <a:rPr lang="en-GB" dirty="0" smtClean="0"/>
              <a:t/>
            </a:r>
            <a:br>
              <a:rPr lang="en-GB" dirty="0" smtClean="0"/>
            </a:br>
            <a:endParaRPr lang="en-GB" dirty="0"/>
          </a:p>
        </p:txBody>
      </p:sp>
      <p:pic>
        <p:nvPicPr>
          <p:cNvPr id="4098" name="Picture 2" descr="C:\Users\s\AppData\Local\Microsoft\Windows\INetCache\IE\AD8AGD34\7422946474_9e245f6a19_b[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4085" y="2147455"/>
            <a:ext cx="3631660" cy="442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289431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098"/>
                                        </p:tgtEl>
                                        <p:attrNameLst>
                                          <p:attrName>style.visibility</p:attrName>
                                        </p:attrNameLst>
                                      </p:cBhvr>
                                      <p:to>
                                        <p:strVal val="visible"/>
                                      </p:to>
                                    </p:set>
                                    <p:animEffect transition="in" filter="fade">
                                      <p:cBhvr>
                                        <p:cTn id="25"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79562"/>
            <a:ext cx="12192000" cy="7237562"/>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dirty="0" smtClean="0"/>
              <a:t>There is only 1 more albino giraffe left in the world, and its child was sadly killed by poachers.</a:t>
            </a:r>
            <a:br>
              <a:rPr lang="en-GB" dirty="0" smtClean="0"/>
            </a:br>
            <a:r>
              <a:rPr lang="en-GB" dirty="0" smtClean="0"/>
              <a:t/>
            </a:r>
            <a:br>
              <a:rPr lang="en-GB" dirty="0" smtClean="0"/>
            </a:br>
            <a:r>
              <a:rPr lang="en-GB" dirty="0" smtClean="0"/>
              <a:t>Their incredible eyesight can</a:t>
            </a:r>
            <a:br>
              <a:rPr lang="en-GB" dirty="0" smtClean="0"/>
            </a:br>
            <a:r>
              <a:rPr lang="en-GB" dirty="0" smtClean="0"/>
              <a:t>spot hungry beasts from far</a:t>
            </a:r>
            <a:r>
              <a:rPr lang="en-GB" dirty="0"/>
              <a:t/>
            </a:r>
            <a:br>
              <a:rPr lang="en-GB" dirty="0"/>
            </a:br>
            <a:r>
              <a:rPr lang="en-GB" dirty="0" smtClean="0"/>
              <a:t> away.</a:t>
            </a:r>
            <a:br>
              <a:rPr lang="en-GB" dirty="0" smtClean="0"/>
            </a:br>
            <a:r>
              <a:rPr lang="en-GB" dirty="0" smtClean="0"/>
              <a:t/>
            </a:r>
            <a:br>
              <a:rPr lang="en-GB" dirty="0" smtClean="0"/>
            </a:br>
            <a:r>
              <a:rPr lang="en-GB" dirty="0" smtClean="0"/>
              <a:t>Female giraffes are called</a:t>
            </a:r>
            <a:br>
              <a:rPr lang="en-GB" dirty="0" smtClean="0"/>
            </a:br>
            <a:r>
              <a:rPr lang="en-GB" dirty="0" smtClean="0"/>
              <a:t>cows, male giraffes are</a:t>
            </a:r>
            <a:br>
              <a:rPr lang="en-GB" dirty="0" smtClean="0"/>
            </a:br>
            <a:r>
              <a:rPr lang="en-GB" dirty="0" smtClean="0"/>
              <a:t>called bulls and the babies </a:t>
            </a:r>
            <a:br>
              <a:rPr lang="en-GB" dirty="0" smtClean="0"/>
            </a:br>
            <a:r>
              <a:rPr lang="en-GB" dirty="0" smtClean="0"/>
              <a:t>are called calves. </a:t>
            </a:r>
            <a:endParaRPr lang="en-GB" dirty="0"/>
          </a:p>
        </p:txBody>
      </p:sp>
      <p:pic>
        <p:nvPicPr>
          <p:cNvPr id="3074" name="Picture 2" descr="C:\Users\s\AppData\Local\Microsoft\Windows\INetCache\IE\AD8AGD34\snow-white-leucistic-giraffe[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622288" y="2058538"/>
            <a:ext cx="556971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13229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74"/>
                                        </p:tgtEl>
                                        <p:attrNameLst>
                                          <p:attrName>style.visibility</p:attrName>
                                        </p:attrNameLst>
                                      </p:cBhvr>
                                      <p:to>
                                        <p:strVal val="visible"/>
                                      </p:to>
                                    </p:set>
                                    <p:animEffect transition="in" filter="fade">
                                      <p:cBhvr>
                                        <p:cTn id="25"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GB" dirty="0" smtClean="0"/>
              <a:t>Giraffes feet are the size of dinner plates, and</a:t>
            </a:r>
            <a:br>
              <a:rPr lang="en-GB" dirty="0" smtClean="0"/>
            </a:br>
            <a:r>
              <a:rPr lang="en-GB" dirty="0" smtClean="0"/>
              <a:t>their heart weighs</a:t>
            </a:r>
            <a:br>
              <a:rPr lang="en-GB" dirty="0" smtClean="0"/>
            </a:br>
            <a:r>
              <a:rPr lang="en-GB" dirty="0" smtClean="0"/>
              <a:t>11kg.</a:t>
            </a:r>
            <a:br>
              <a:rPr lang="en-GB" dirty="0" smtClean="0"/>
            </a:br>
            <a:r>
              <a:rPr lang="en-GB" dirty="0" smtClean="0"/>
              <a:t/>
            </a:r>
            <a:br>
              <a:rPr lang="en-GB" dirty="0" smtClean="0"/>
            </a:br>
            <a:r>
              <a:rPr lang="en-GB" dirty="0" smtClean="0"/>
              <a:t>Male can grow up to</a:t>
            </a:r>
            <a:br>
              <a:rPr lang="en-GB" dirty="0" smtClean="0"/>
            </a:br>
            <a:r>
              <a:rPr lang="en-GB" dirty="0" smtClean="0"/>
              <a:t>5.5m, which is taller </a:t>
            </a:r>
            <a:br>
              <a:rPr lang="en-GB" dirty="0" smtClean="0"/>
            </a:br>
            <a:r>
              <a:rPr lang="en-GB" dirty="0" smtClean="0"/>
              <a:t>than 3 people</a:t>
            </a:r>
            <a:br>
              <a:rPr lang="en-GB" dirty="0" smtClean="0"/>
            </a:br>
            <a:r>
              <a:rPr lang="en-GB" dirty="0" smtClean="0"/>
              <a:t>standing on top of </a:t>
            </a:r>
            <a:br>
              <a:rPr lang="en-GB" dirty="0" smtClean="0"/>
            </a:br>
            <a:r>
              <a:rPr lang="en-GB" dirty="0" smtClean="0"/>
              <a:t>each other. </a:t>
            </a:r>
            <a:br>
              <a:rPr lang="en-GB" dirty="0" smtClean="0"/>
            </a:br>
            <a:r>
              <a:rPr lang="en-GB" dirty="0"/>
              <a:t/>
            </a:r>
            <a:br>
              <a:rPr lang="en-GB" dirty="0"/>
            </a:br>
            <a:endParaRPr lang="en-GB" dirty="0"/>
          </a:p>
        </p:txBody>
      </p:sp>
      <p:pic>
        <p:nvPicPr>
          <p:cNvPr id="4" name="Content Placeholder 3" descr="Royalty-Free photo: Giraffe standing on bushes | PickPik"/>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42087" y="1618592"/>
            <a:ext cx="6544987" cy="4351338"/>
          </a:xfrm>
        </p:spPr>
      </p:pic>
    </p:spTree>
    <p:extLst>
      <p:ext uri="{BB962C8B-B14F-4D97-AF65-F5344CB8AC3E}">
        <p14:creationId xmlns:p14="http://schemas.microsoft.com/office/powerpoint/2010/main" val="327058479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6970146"/>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a:t/>
            </a:r>
            <a:br>
              <a:rPr lang="en-GB" dirty="0"/>
            </a:br>
            <a:r>
              <a:rPr lang="en-GB" dirty="0" smtClean="0"/>
              <a:t>They sleep 20 minutes to 2 hours every </a:t>
            </a:r>
            <a:br>
              <a:rPr lang="en-GB" dirty="0" smtClean="0"/>
            </a:br>
            <a:r>
              <a:rPr lang="en-GB" dirty="0" smtClean="0"/>
              <a:t>day, their mouths are hard on the inside</a:t>
            </a:r>
            <a:br>
              <a:rPr lang="en-GB" dirty="0" smtClean="0"/>
            </a:br>
            <a:r>
              <a:rPr lang="en-GB" dirty="0" smtClean="0"/>
              <a:t>to stop thorns from cutting their </a:t>
            </a:r>
            <a:br>
              <a:rPr lang="en-GB" dirty="0" smtClean="0"/>
            </a:br>
            <a:r>
              <a:rPr lang="en-GB" dirty="0" smtClean="0"/>
              <a:t>mouths</a:t>
            </a:r>
            <a:r>
              <a:rPr lang="en-GB" dirty="0" smtClean="0"/>
              <a:t>.</a:t>
            </a:r>
            <a:br>
              <a:rPr lang="en-GB" dirty="0" smtClean="0"/>
            </a:br>
            <a:r>
              <a:rPr lang="en-GB" dirty="0"/>
              <a:t/>
            </a:r>
            <a:br>
              <a:rPr lang="en-GB" dirty="0"/>
            </a:br>
            <a:r>
              <a:rPr lang="en-GB" dirty="0" smtClean="0"/>
              <a:t>Their tongues are the size of a humans </a:t>
            </a:r>
            <a:br>
              <a:rPr lang="en-GB" dirty="0" smtClean="0"/>
            </a:br>
            <a:r>
              <a:rPr lang="en-GB" dirty="0" smtClean="0"/>
              <a:t>arm.</a:t>
            </a:r>
            <a:r>
              <a:rPr lang="en-GB" dirty="0" smtClean="0"/>
              <a:t/>
            </a:r>
            <a:br>
              <a:rPr lang="en-GB" dirty="0" smtClean="0"/>
            </a:br>
            <a:r>
              <a:rPr lang="en-GB" dirty="0"/>
              <a:t/>
            </a:r>
            <a:br>
              <a:rPr lang="en-GB" dirty="0"/>
            </a:br>
            <a:r>
              <a:rPr lang="en-GB" dirty="0" smtClean="0"/>
              <a:t>Giraffes are extinct in 7 different countries</a:t>
            </a:r>
            <a:br>
              <a:rPr lang="en-GB" dirty="0" smtClean="0"/>
            </a:br>
            <a:r>
              <a:rPr lang="en-GB" dirty="0" smtClean="0"/>
              <a:t>in </a:t>
            </a:r>
            <a:r>
              <a:rPr lang="en-GB" dirty="0"/>
              <a:t>A</a:t>
            </a:r>
            <a:r>
              <a:rPr lang="en-GB" dirty="0" smtClean="0"/>
              <a:t>frica, Burkina, Faso, Eritrea, Guinea, </a:t>
            </a:r>
            <a:br>
              <a:rPr lang="en-GB" dirty="0" smtClean="0"/>
            </a:br>
            <a:r>
              <a:rPr lang="en-GB" dirty="0" smtClean="0"/>
              <a:t>Nigeria, Mali, Senegal.</a:t>
            </a: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endParaRPr lang="en-GB" dirty="0"/>
          </a:p>
        </p:txBody>
      </p:sp>
      <p:pic>
        <p:nvPicPr>
          <p:cNvPr id="4" name="Content Placeholder 3" descr="Hey baby! | Baby giraffe | Richard Gillin | Flick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817779" y="1808372"/>
            <a:ext cx="2889560" cy="4351338"/>
          </a:xfrm>
        </p:spPr>
      </p:pic>
    </p:spTree>
    <p:extLst>
      <p:ext uri="{BB962C8B-B14F-4D97-AF65-F5344CB8AC3E}">
        <p14:creationId xmlns:p14="http://schemas.microsoft.com/office/powerpoint/2010/main" val="92031260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0"/>
            <a:ext cx="12414069" cy="6858000"/>
          </a:xfrm>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       Thank you for reading,</a:t>
            </a:r>
            <a:br>
              <a:rPr lang="en-GB" dirty="0" smtClean="0"/>
            </a:br>
            <a:r>
              <a:rPr lang="en-GB" dirty="0" smtClean="0"/>
              <a:t>          please come again.</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40434" y="927463"/>
            <a:ext cx="4911636" cy="4846320"/>
          </a:xfrm>
        </p:spPr>
      </p:pic>
    </p:spTree>
    <p:extLst>
      <p:ext uri="{BB962C8B-B14F-4D97-AF65-F5344CB8AC3E}">
        <p14:creationId xmlns:p14="http://schemas.microsoft.com/office/powerpoint/2010/main" val="1990686036"/>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173</TotalTime>
  <Words>70</Words>
  <Application>Microsoft Office PowerPoint</Application>
  <PresentationFormat>Custom</PresentationFormat>
  <Paragraphs>7</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                                                        Giraffes                  By Holly S          </vt:lpstr>
      <vt:lpstr>Giraffes are one of the tallest mammals, and can run up to 35 miles an hour.  Their necks are too long to reach the ground, giraffes only need to drink once every few days.   Giraffes spend most of their lives standing up, they also have up to  200 spots or more and every  giraffes spots are different. </vt:lpstr>
      <vt:lpstr>There are 68,000 giraffes left in the wild, and are sadly vulnerable. Giraffes have 3 hearts, and hum at night to keep the herd together.  Their tongues can grow up to 53cm,  and are black to help not get  sunburnt when eating leaves and twigs off an acacia tree.  </vt:lpstr>
      <vt:lpstr>There is only 1 more albino giraffe left in the world, and its child was sadly killed by poachers.  Their incredible eyesight can spot hungry beasts from far  away.  Female giraffes are called cows, male giraffes are called bulls and the babies  are called calves. </vt:lpstr>
      <vt:lpstr>Giraffes feet are the size of dinner plates, and their heart weighs 11kg.  Male can grow up to 5.5m, which is taller  than 3 people standing on top of  each other.   </vt:lpstr>
      <vt:lpstr>            They sleep 20 minutes to 2 hours every  day, their mouths are hard on the inside to stop thorns from cutting their  mouths.  Their tongues are the size of a humans  arm.  Giraffes are extinct in 7 different countries in Africa, Burkina, Faso, Eritrea, Guinea,  Nigeria, Mali, Senegal.             </vt:lpstr>
      <vt:lpstr>       Thank you for reading,           please come again.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Giraffes</dc:title>
  <dc:creator>student user</dc:creator>
  <cp:lastModifiedBy>student user</cp:lastModifiedBy>
  <cp:revision>19</cp:revision>
  <dcterms:created xsi:type="dcterms:W3CDTF">2021-03-17T14:11:37Z</dcterms:created>
  <dcterms:modified xsi:type="dcterms:W3CDTF">2021-03-24T14:27:34Z</dcterms:modified>
</cp:coreProperties>
</file>